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3" r:id="rId1"/>
  </p:sldMasterIdLst>
  <p:notesMasterIdLst>
    <p:notesMasterId r:id="rId24"/>
  </p:notesMasterIdLst>
  <p:handoutMasterIdLst>
    <p:handoutMasterId r:id="rId25"/>
  </p:handoutMasterIdLst>
  <p:sldIdLst>
    <p:sldId id="852" r:id="rId2"/>
    <p:sldId id="1091" r:id="rId3"/>
    <p:sldId id="1090" r:id="rId4"/>
    <p:sldId id="1089" r:id="rId5"/>
    <p:sldId id="1092" r:id="rId6"/>
    <p:sldId id="1094" r:id="rId7"/>
    <p:sldId id="1093" r:id="rId8"/>
    <p:sldId id="1095" r:id="rId9"/>
    <p:sldId id="1097" r:id="rId10"/>
    <p:sldId id="1096" r:id="rId11"/>
    <p:sldId id="1098" r:id="rId12"/>
    <p:sldId id="1100" r:id="rId13"/>
    <p:sldId id="1101" r:id="rId14"/>
    <p:sldId id="1102" r:id="rId15"/>
    <p:sldId id="1106" r:id="rId16"/>
    <p:sldId id="1099" r:id="rId17"/>
    <p:sldId id="1086" r:id="rId18"/>
    <p:sldId id="1107" r:id="rId19"/>
    <p:sldId id="1103" r:id="rId20"/>
    <p:sldId id="1105" r:id="rId21"/>
    <p:sldId id="1072" r:id="rId22"/>
    <p:sldId id="1073"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 src" initials="s" lastIdx="2" clrIdx="0">
    <p:extLst>
      <p:ext uri="{19B8F6BF-5375-455C-9EA6-DF929625EA0E}">
        <p15:presenceInfo xmlns:p15="http://schemas.microsoft.com/office/powerpoint/2012/main" userId=" sr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10101"/>
    <a:srgbClr val="FEFEFE"/>
    <a:srgbClr val="0B1412"/>
    <a:srgbClr val="021113"/>
    <a:srgbClr val="F0F2F5"/>
    <a:srgbClr val="F8FA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162" autoAdjust="0"/>
    <p:restoredTop sz="93471" autoAdjust="0"/>
  </p:normalViewPr>
  <p:slideViewPr>
    <p:cSldViewPr snapToGrid="0" snapToObjects="1">
      <p:cViewPr>
        <p:scale>
          <a:sx n="100" d="100"/>
          <a:sy n="100" d="100"/>
        </p:scale>
        <p:origin x="1014" y="270"/>
      </p:cViewPr>
      <p:guideLst/>
    </p:cSldViewPr>
  </p:slideViewPr>
  <p:notesTextViewPr>
    <p:cViewPr>
      <p:scale>
        <a:sx n="150" d="100"/>
        <a:sy n="150" d="100"/>
      </p:scale>
      <p:origin x="0" y="0"/>
    </p:cViewPr>
  </p:notesTextViewPr>
  <p:sorterViewPr>
    <p:cViewPr>
      <p:scale>
        <a:sx n="66" d="100"/>
        <a:sy n="66" d="100"/>
      </p:scale>
      <p:origin x="0" y="0"/>
    </p:cViewPr>
  </p:sorterViewPr>
  <p:notesViewPr>
    <p:cSldViewPr snapToGrid="0" snapToObjects="1" showGuides="1">
      <p:cViewPr varScale="1">
        <p:scale>
          <a:sx n="57" d="100"/>
          <a:sy n="57" d="100"/>
        </p:scale>
        <p:origin x="2754" y="6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tx1">
                <a:lumMod val="85000"/>
                <a:lumOff val="1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E9A3-42D8-9BE1-4A518C12A118}"/>
            </c:ext>
          </c:extLst>
        </c:ser>
        <c:ser>
          <c:idx val="1"/>
          <c:order val="1"/>
          <c:tx>
            <c:strRef>
              <c:f>Sheet1!$C$1</c:f>
              <c:strCache>
                <c:ptCount val="1"/>
                <c:pt idx="0">
                  <c:v>Series 2</c:v>
                </c:pt>
              </c:strCache>
            </c:strRef>
          </c:tx>
          <c:spPr>
            <a:solidFill>
              <a:schemeClr val="tx1">
                <a:lumMod val="50000"/>
                <a:lumOff val="50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E9A3-42D8-9BE1-4A518C12A118}"/>
            </c:ext>
          </c:extLst>
        </c:ser>
        <c:ser>
          <c:idx val="2"/>
          <c:order val="2"/>
          <c:tx>
            <c:strRef>
              <c:f>Sheet1!$D$1</c:f>
              <c:strCache>
                <c:ptCount val="1"/>
                <c:pt idx="0">
                  <c:v>Series 3</c:v>
                </c:pt>
              </c:strCache>
            </c:strRef>
          </c:tx>
          <c:spPr>
            <a:solidFill>
              <a:schemeClr val="bg1">
                <a:lumMod val="9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E9A3-42D8-9BE1-4A518C12A118}"/>
            </c:ext>
          </c:extLst>
        </c:ser>
        <c:dLbls>
          <c:showLegendKey val="0"/>
          <c:showVal val="0"/>
          <c:showCatName val="0"/>
          <c:showSerName val="0"/>
          <c:showPercent val="0"/>
          <c:showBubbleSize val="0"/>
        </c:dLbls>
        <c:gapWidth val="182"/>
        <c:axId val="643805224"/>
        <c:axId val="643811784"/>
      </c:barChart>
      <c:catAx>
        <c:axId val="64380522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643811784"/>
        <c:crosses val="autoZero"/>
        <c:auto val="1"/>
        <c:lblAlgn val="ctr"/>
        <c:lblOffset val="100"/>
        <c:noMultiLvlLbl val="0"/>
      </c:catAx>
      <c:valAx>
        <c:axId val="643811784"/>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6438052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bg1">
                <a:lumMod val="9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9886-4793-B4C0-B05130D84D75}"/>
            </c:ext>
          </c:extLst>
        </c:ser>
        <c:ser>
          <c:idx val="1"/>
          <c:order val="1"/>
          <c:tx>
            <c:strRef>
              <c:f>Sheet1!$C$1</c:f>
              <c:strCache>
                <c:ptCount val="1"/>
                <c:pt idx="0">
                  <c:v>Series 2</c:v>
                </c:pt>
              </c:strCache>
            </c:strRef>
          </c:tx>
          <c:spPr>
            <a:solidFill>
              <a:schemeClr val="tx1">
                <a:lumMod val="50000"/>
                <a:lumOff val="50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9886-4793-B4C0-B05130D84D75}"/>
            </c:ext>
          </c:extLst>
        </c:ser>
        <c:ser>
          <c:idx val="2"/>
          <c:order val="2"/>
          <c:tx>
            <c:strRef>
              <c:f>Sheet1!$D$1</c:f>
              <c:strCache>
                <c:ptCount val="1"/>
                <c:pt idx="0">
                  <c:v>Series 3</c:v>
                </c:pt>
              </c:strCache>
            </c:strRef>
          </c:tx>
          <c:spPr>
            <a:solidFill>
              <a:schemeClr val="tx1">
                <a:lumMod val="85000"/>
                <a:lumOff val="1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9886-4793-B4C0-B05130D84D75}"/>
            </c:ext>
          </c:extLst>
        </c:ser>
        <c:dLbls>
          <c:showLegendKey val="0"/>
          <c:showVal val="0"/>
          <c:showCatName val="0"/>
          <c:showSerName val="0"/>
          <c:showPercent val="0"/>
          <c:showBubbleSize val="0"/>
        </c:dLbls>
        <c:gapWidth val="219"/>
        <c:overlap val="-27"/>
        <c:axId val="1005883248"/>
        <c:axId val="1005879968"/>
      </c:barChart>
      <c:catAx>
        <c:axId val="10058832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bg1">
                    <a:lumMod val="75000"/>
                  </a:schemeClr>
                </a:solidFill>
                <a:latin typeface="+mn-lt"/>
                <a:ea typeface="+mn-ea"/>
                <a:cs typeface="+mn-cs"/>
              </a:defRPr>
            </a:pPr>
            <a:endParaRPr lang="en-US"/>
          </a:p>
        </c:txPr>
        <c:crossAx val="1005879968"/>
        <c:crosses val="autoZero"/>
        <c:auto val="1"/>
        <c:lblAlgn val="ctr"/>
        <c:lblOffset val="100"/>
        <c:noMultiLvlLbl val="0"/>
      </c:catAx>
      <c:valAx>
        <c:axId val="1005879968"/>
        <c:scaling>
          <c:orientation val="minMax"/>
        </c:scaling>
        <c:delete val="0"/>
        <c:axPos val="l"/>
        <c:majorGridlines>
          <c:spPr>
            <a:ln w="9525" cap="flat" cmpd="sng" algn="ctr">
              <a:solidFill>
                <a:schemeClr val="bg1">
                  <a:lumMod val="85000"/>
                  <a:alpha val="32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bg1">
                    <a:lumMod val="75000"/>
                  </a:schemeClr>
                </a:solidFill>
                <a:latin typeface="+mn-lt"/>
                <a:ea typeface="+mn-ea"/>
                <a:cs typeface="+mn-cs"/>
              </a:defRPr>
            </a:pPr>
            <a:endParaRPr lang="en-US"/>
          </a:p>
        </c:txPr>
        <c:crossAx val="10058832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bg1">
                  <a:lumMod val="7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D4DFA9-38CF-7D4C-9EB4-7A6A0A01A9C5}" type="datetimeFigureOut">
              <a:rPr lang="en-US" smtClean="0"/>
              <a:t>11/16/2019</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8C5D27-E275-914C-B9A8-807C55B0069F}" type="slidenum">
              <a:rPr lang="en-US" smtClean="0"/>
              <a:t>‹#›</a:t>
            </a:fld>
            <a:endParaRPr lang="en-US"/>
          </a:p>
        </p:txBody>
      </p:sp>
    </p:spTree>
    <p:extLst>
      <p:ext uri="{BB962C8B-B14F-4D97-AF65-F5344CB8AC3E}">
        <p14:creationId xmlns:p14="http://schemas.microsoft.com/office/powerpoint/2010/main" val="48029849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09CB90-614C-5144-87C1-67812BEDF5FB}" type="datetimeFigureOut">
              <a:rPr lang="en-US" smtClean="0"/>
              <a:t>11/16/2019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6E7EC0-9BE3-5541-9D76-7DE32A6C9D42}" type="slidenum">
              <a:rPr lang="en-US" smtClean="0"/>
              <a:t>‹#›</a:t>
            </a:fld>
            <a:endParaRPr lang="en-US"/>
          </a:p>
        </p:txBody>
      </p:sp>
    </p:spTree>
    <p:extLst>
      <p:ext uri="{BB962C8B-B14F-4D97-AF65-F5344CB8AC3E}">
        <p14:creationId xmlns:p14="http://schemas.microsoft.com/office/powerpoint/2010/main" val="2001100545"/>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ctr">
            <a:normAutofit/>
          </a:bodyPr>
          <a:lstStyle>
            <a:lvl1pPr algn="ctr">
              <a:defRPr sz="3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nchor="ctr">
            <a:normAutofit/>
          </a:bodyPr>
          <a:lstStyle>
            <a:lvl1pPr marL="0" indent="0" algn="ctr">
              <a:buNone/>
              <a:defRPr sz="9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7ECB15-F748-C140-A5C3-CF0090C943BA}" type="slidenum">
              <a:rPr lang="en-US" smtClean="0"/>
              <a:pPr/>
              <a:t>‹#›</a:t>
            </a:fld>
            <a:endParaRPr lang="en-US"/>
          </a:p>
        </p:txBody>
      </p:sp>
    </p:spTree>
    <p:extLst>
      <p:ext uri="{BB962C8B-B14F-4D97-AF65-F5344CB8AC3E}">
        <p14:creationId xmlns:p14="http://schemas.microsoft.com/office/powerpoint/2010/main" val="866446832"/>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8_Title Page">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22BDA53A-3057-4DFB-A07E-8A4DC0C38C77}"/>
              </a:ext>
            </a:extLst>
          </p:cNvPr>
          <p:cNvSpPr>
            <a:spLocks noGrp="1"/>
          </p:cNvSpPr>
          <p:nvPr>
            <p:ph type="pic" sz="quarter" idx="17"/>
          </p:nvPr>
        </p:nvSpPr>
        <p:spPr>
          <a:xfrm>
            <a:off x="1242916" y="1358900"/>
            <a:ext cx="2407756" cy="2407756"/>
          </a:xfrm>
          <a:custGeom>
            <a:avLst/>
            <a:gdLst>
              <a:gd name="connsiteX0" fmla="*/ 1203878 w 2407756"/>
              <a:gd name="connsiteY0" fmla="*/ 0 h 2407756"/>
              <a:gd name="connsiteX1" fmla="*/ 2407756 w 2407756"/>
              <a:gd name="connsiteY1" fmla="*/ 1203878 h 2407756"/>
              <a:gd name="connsiteX2" fmla="*/ 1203878 w 2407756"/>
              <a:gd name="connsiteY2" fmla="*/ 2407756 h 2407756"/>
              <a:gd name="connsiteX3" fmla="*/ 0 w 2407756"/>
              <a:gd name="connsiteY3" fmla="*/ 1203878 h 2407756"/>
              <a:gd name="connsiteX4" fmla="*/ 1203878 w 2407756"/>
              <a:gd name="connsiteY4" fmla="*/ 0 h 2407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7756" h="2407756">
                <a:moveTo>
                  <a:pt x="1203878" y="0"/>
                </a:moveTo>
                <a:cubicBezTo>
                  <a:pt x="1868761" y="0"/>
                  <a:pt x="2407756" y="538995"/>
                  <a:pt x="2407756" y="1203878"/>
                </a:cubicBezTo>
                <a:cubicBezTo>
                  <a:pt x="2407756" y="1868761"/>
                  <a:pt x="1868761" y="2407756"/>
                  <a:pt x="1203878" y="2407756"/>
                </a:cubicBezTo>
                <a:cubicBezTo>
                  <a:pt x="538995" y="2407756"/>
                  <a:pt x="0" y="1868761"/>
                  <a:pt x="0" y="1203878"/>
                </a:cubicBezTo>
                <a:cubicBezTo>
                  <a:pt x="0" y="538995"/>
                  <a:pt x="538995" y="0"/>
                  <a:pt x="1203878" y="0"/>
                </a:cubicBezTo>
                <a:close/>
              </a:path>
            </a:pathLst>
          </a:custGeom>
        </p:spPr>
        <p:txBody>
          <a:bodyPr wrap="square" anchor="ctr">
            <a:noAutofit/>
          </a:bodyPr>
          <a:lstStyle>
            <a:lvl1pPr marL="0" indent="0" algn="ctr">
              <a:buNone/>
              <a:defRPr sz="1200"/>
            </a:lvl1pPr>
          </a:lstStyle>
          <a:p>
            <a:endParaRPr lang="en-US" dirty="0"/>
          </a:p>
        </p:txBody>
      </p:sp>
      <p:sp>
        <p:nvSpPr>
          <p:cNvPr id="12" name="Freeform: Shape 11">
            <a:extLst>
              <a:ext uri="{FF2B5EF4-FFF2-40B4-BE49-F238E27FC236}">
                <a16:creationId xmlns:a16="http://schemas.microsoft.com/office/drawing/2014/main" id="{CAA4606F-3E92-4810-8111-0B7B45511638}"/>
              </a:ext>
            </a:extLst>
          </p:cNvPr>
          <p:cNvSpPr>
            <a:spLocks noGrp="1"/>
          </p:cNvSpPr>
          <p:nvPr>
            <p:ph type="pic" sz="quarter" idx="18"/>
          </p:nvPr>
        </p:nvSpPr>
        <p:spPr>
          <a:xfrm>
            <a:off x="4405216" y="1358900"/>
            <a:ext cx="2407756" cy="2407756"/>
          </a:xfrm>
          <a:custGeom>
            <a:avLst/>
            <a:gdLst>
              <a:gd name="connsiteX0" fmla="*/ 1203878 w 2407756"/>
              <a:gd name="connsiteY0" fmla="*/ 0 h 2407756"/>
              <a:gd name="connsiteX1" fmla="*/ 2407756 w 2407756"/>
              <a:gd name="connsiteY1" fmla="*/ 1203878 h 2407756"/>
              <a:gd name="connsiteX2" fmla="*/ 1203878 w 2407756"/>
              <a:gd name="connsiteY2" fmla="*/ 2407756 h 2407756"/>
              <a:gd name="connsiteX3" fmla="*/ 0 w 2407756"/>
              <a:gd name="connsiteY3" fmla="*/ 1203878 h 2407756"/>
              <a:gd name="connsiteX4" fmla="*/ 1203878 w 2407756"/>
              <a:gd name="connsiteY4" fmla="*/ 0 h 2407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7756" h="2407756">
                <a:moveTo>
                  <a:pt x="1203878" y="0"/>
                </a:moveTo>
                <a:cubicBezTo>
                  <a:pt x="1868761" y="0"/>
                  <a:pt x="2407756" y="538995"/>
                  <a:pt x="2407756" y="1203878"/>
                </a:cubicBezTo>
                <a:cubicBezTo>
                  <a:pt x="2407756" y="1868761"/>
                  <a:pt x="1868761" y="2407756"/>
                  <a:pt x="1203878" y="2407756"/>
                </a:cubicBezTo>
                <a:cubicBezTo>
                  <a:pt x="538995" y="2407756"/>
                  <a:pt x="0" y="1868761"/>
                  <a:pt x="0" y="1203878"/>
                </a:cubicBezTo>
                <a:cubicBezTo>
                  <a:pt x="0" y="538995"/>
                  <a:pt x="538995" y="0"/>
                  <a:pt x="1203878" y="0"/>
                </a:cubicBezTo>
                <a:close/>
              </a:path>
            </a:pathLst>
          </a:custGeom>
        </p:spPr>
        <p:txBody>
          <a:bodyPr wrap="square" anchor="ctr">
            <a:noAutofit/>
          </a:bodyPr>
          <a:lstStyle>
            <a:lvl1pPr marL="0" indent="0" algn="ctr">
              <a:buNone/>
              <a:defRPr sz="1200"/>
            </a:lvl1pPr>
          </a:lstStyle>
          <a:p>
            <a:endParaRPr lang="en-US" dirty="0"/>
          </a:p>
        </p:txBody>
      </p:sp>
      <p:sp>
        <p:nvSpPr>
          <p:cNvPr id="13" name="Freeform: Shape 12">
            <a:extLst>
              <a:ext uri="{FF2B5EF4-FFF2-40B4-BE49-F238E27FC236}">
                <a16:creationId xmlns:a16="http://schemas.microsoft.com/office/drawing/2014/main" id="{BE2A4E11-043A-4187-95DC-CAF16280DE67}"/>
              </a:ext>
            </a:extLst>
          </p:cNvPr>
          <p:cNvSpPr>
            <a:spLocks noGrp="1"/>
          </p:cNvSpPr>
          <p:nvPr>
            <p:ph type="pic" sz="quarter" idx="19"/>
          </p:nvPr>
        </p:nvSpPr>
        <p:spPr>
          <a:xfrm>
            <a:off x="7567516" y="1358900"/>
            <a:ext cx="2407756" cy="2407756"/>
          </a:xfrm>
          <a:custGeom>
            <a:avLst/>
            <a:gdLst>
              <a:gd name="connsiteX0" fmla="*/ 1203878 w 2407756"/>
              <a:gd name="connsiteY0" fmla="*/ 0 h 2407756"/>
              <a:gd name="connsiteX1" fmla="*/ 2407756 w 2407756"/>
              <a:gd name="connsiteY1" fmla="*/ 1203878 h 2407756"/>
              <a:gd name="connsiteX2" fmla="*/ 1203878 w 2407756"/>
              <a:gd name="connsiteY2" fmla="*/ 2407756 h 2407756"/>
              <a:gd name="connsiteX3" fmla="*/ 0 w 2407756"/>
              <a:gd name="connsiteY3" fmla="*/ 1203878 h 2407756"/>
              <a:gd name="connsiteX4" fmla="*/ 1203878 w 2407756"/>
              <a:gd name="connsiteY4" fmla="*/ 0 h 2407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7756" h="2407756">
                <a:moveTo>
                  <a:pt x="1203878" y="0"/>
                </a:moveTo>
                <a:cubicBezTo>
                  <a:pt x="1868761" y="0"/>
                  <a:pt x="2407756" y="538995"/>
                  <a:pt x="2407756" y="1203878"/>
                </a:cubicBezTo>
                <a:cubicBezTo>
                  <a:pt x="2407756" y="1868761"/>
                  <a:pt x="1868761" y="2407756"/>
                  <a:pt x="1203878" y="2407756"/>
                </a:cubicBezTo>
                <a:cubicBezTo>
                  <a:pt x="538995" y="2407756"/>
                  <a:pt x="0" y="1868761"/>
                  <a:pt x="0" y="1203878"/>
                </a:cubicBezTo>
                <a:cubicBezTo>
                  <a:pt x="0" y="538995"/>
                  <a:pt x="538995" y="0"/>
                  <a:pt x="1203878" y="0"/>
                </a:cubicBez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421991983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6_Title P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B56DC1A3-B7B5-43B8-82A1-7CBDDAC8A19F}"/>
              </a:ext>
            </a:extLst>
          </p:cNvPr>
          <p:cNvSpPr>
            <a:spLocks noGrp="1"/>
          </p:cNvSpPr>
          <p:nvPr>
            <p:ph type="pic" sz="quarter" idx="18"/>
          </p:nvPr>
        </p:nvSpPr>
        <p:spPr>
          <a:xfrm>
            <a:off x="6701728" y="2673623"/>
            <a:ext cx="1611086" cy="1611086"/>
          </a:xfrm>
          <a:custGeom>
            <a:avLst/>
            <a:gdLst>
              <a:gd name="connsiteX0" fmla="*/ 805543 w 1611086"/>
              <a:gd name="connsiteY0" fmla="*/ 0 h 1611086"/>
              <a:gd name="connsiteX1" fmla="*/ 1611086 w 1611086"/>
              <a:gd name="connsiteY1" fmla="*/ 805543 h 1611086"/>
              <a:gd name="connsiteX2" fmla="*/ 805543 w 1611086"/>
              <a:gd name="connsiteY2" fmla="*/ 1611086 h 1611086"/>
              <a:gd name="connsiteX3" fmla="*/ 0 w 1611086"/>
              <a:gd name="connsiteY3" fmla="*/ 805543 h 1611086"/>
              <a:gd name="connsiteX4" fmla="*/ 805543 w 1611086"/>
              <a:gd name="connsiteY4" fmla="*/ 0 h 1611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1086" h="1611086">
                <a:moveTo>
                  <a:pt x="805543" y="0"/>
                </a:moveTo>
                <a:cubicBezTo>
                  <a:pt x="1250432" y="0"/>
                  <a:pt x="1611086" y="360654"/>
                  <a:pt x="1611086" y="805543"/>
                </a:cubicBezTo>
                <a:cubicBezTo>
                  <a:pt x="1611086" y="1250432"/>
                  <a:pt x="1250432" y="1611086"/>
                  <a:pt x="805543" y="1611086"/>
                </a:cubicBezTo>
                <a:cubicBezTo>
                  <a:pt x="360654" y="1611086"/>
                  <a:pt x="0" y="1250432"/>
                  <a:pt x="0" y="805543"/>
                </a:cubicBezTo>
                <a:cubicBezTo>
                  <a:pt x="0" y="360654"/>
                  <a:pt x="360654" y="0"/>
                  <a:pt x="805543" y="0"/>
                </a:cubicBezTo>
                <a:close/>
              </a:path>
            </a:pathLst>
          </a:custGeom>
        </p:spPr>
        <p:txBody>
          <a:bodyPr wrap="square" anchor="ctr">
            <a:noAutofit/>
          </a:bodyPr>
          <a:lstStyle>
            <a:lvl1pPr marL="0" indent="0" algn="ctr">
              <a:buNone/>
              <a:defRPr sz="1200"/>
            </a:lvl1pPr>
          </a:lstStyle>
          <a:p>
            <a:endParaRPr lang="en-US" dirty="0"/>
          </a:p>
        </p:txBody>
      </p:sp>
      <p:sp>
        <p:nvSpPr>
          <p:cNvPr id="8" name="Picture Placeholder 7">
            <a:extLst>
              <a:ext uri="{FF2B5EF4-FFF2-40B4-BE49-F238E27FC236}">
                <a16:creationId xmlns:a16="http://schemas.microsoft.com/office/drawing/2014/main" id="{20D12FD5-E166-4298-A5C5-018FFDF3328E}"/>
              </a:ext>
            </a:extLst>
          </p:cNvPr>
          <p:cNvSpPr>
            <a:spLocks noGrp="1"/>
          </p:cNvSpPr>
          <p:nvPr>
            <p:ph type="pic" sz="quarter" idx="19"/>
          </p:nvPr>
        </p:nvSpPr>
        <p:spPr>
          <a:xfrm>
            <a:off x="8662517" y="2673623"/>
            <a:ext cx="1611086" cy="1611086"/>
          </a:xfrm>
          <a:custGeom>
            <a:avLst/>
            <a:gdLst>
              <a:gd name="connsiteX0" fmla="*/ 805543 w 1611086"/>
              <a:gd name="connsiteY0" fmla="*/ 0 h 1611086"/>
              <a:gd name="connsiteX1" fmla="*/ 1611086 w 1611086"/>
              <a:gd name="connsiteY1" fmla="*/ 805543 h 1611086"/>
              <a:gd name="connsiteX2" fmla="*/ 805543 w 1611086"/>
              <a:gd name="connsiteY2" fmla="*/ 1611086 h 1611086"/>
              <a:gd name="connsiteX3" fmla="*/ 0 w 1611086"/>
              <a:gd name="connsiteY3" fmla="*/ 805543 h 1611086"/>
              <a:gd name="connsiteX4" fmla="*/ 805543 w 1611086"/>
              <a:gd name="connsiteY4" fmla="*/ 0 h 1611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1086" h="1611086">
                <a:moveTo>
                  <a:pt x="805543" y="0"/>
                </a:moveTo>
                <a:cubicBezTo>
                  <a:pt x="1250432" y="0"/>
                  <a:pt x="1611086" y="360654"/>
                  <a:pt x="1611086" y="805543"/>
                </a:cubicBezTo>
                <a:cubicBezTo>
                  <a:pt x="1611086" y="1250432"/>
                  <a:pt x="1250432" y="1611086"/>
                  <a:pt x="805543" y="1611086"/>
                </a:cubicBezTo>
                <a:cubicBezTo>
                  <a:pt x="360654" y="1611086"/>
                  <a:pt x="0" y="1250432"/>
                  <a:pt x="0" y="805543"/>
                </a:cubicBezTo>
                <a:cubicBezTo>
                  <a:pt x="0" y="360654"/>
                  <a:pt x="360654" y="0"/>
                  <a:pt x="805543" y="0"/>
                </a:cubicBezTo>
                <a:close/>
              </a:path>
            </a:pathLst>
          </a:custGeom>
        </p:spPr>
        <p:txBody>
          <a:bodyPr wrap="square" anchor="ctr">
            <a:noAutofit/>
          </a:bodyPr>
          <a:lstStyle>
            <a:lvl1pPr marL="0" indent="0" algn="ctr">
              <a:buNone/>
              <a:defRPr sz="1200"/>
            </a:lvl1pPr>
          </a:lstStyle>
          <a:p>
            <a:endParaRPr lang="en-US" dirty="0"/>
          </a:p>
        </p:txBody>
      </p:sp>
      <p:sp>
        <p:nvSpPr>
          <p:cNvPr id="6" name="Picture Placeholder 5">
            <a:extLst>
              <a:ext uri="{FF2B5EF4-FFF2-40B4-BE49-F238E27FC236}">
                <a16:creationId xmlns:a16="http://schemas.microsoft.com/office/drawing/2014/main" id="{9DFFACB0-33EA-4594-927E-3EE232845CFD}"/>
              </a:ext>
            </a:extLst>
          </p:cNvPr>
          <p:cNvSpPr>
            <a:spLocks noGrp="1"/>
          </p:cNvSpPr>
          <p:nvPr>
            <p:ph type="pic" sz="quarter" idx="17"/>
          </p:nvPr>
        </p:nvSpPr>
        <p:spPr>
          <a:xfrm>
            <a:off x="4740939" y="2673623"/>
            <a:ext cx="1611086" cy="1611086"/>
          </a:xfrm>
          <a:custGeom>
            <a:avLst/>
            <a:gdLst>
              <a:gd name="connsiteX0" fmla="*/ 805543 w 1611086"/>
              <a:gd name="connsiteY0" fmla="*/ 0 h 1611086"/>
              <a:gd name="connsiteX1" fmla="*/ 1611086 w 1611086"/>
              <a:gd name="connsiteY1" fmla="*/ 805543 h 1611086"/>
              <a:gd name="connsiteX2" fmla="*/ 805543 w 1611086"/>
              <a:gd name="connsiteY2" fmla="*/ 1611086 h 1611086"/>
              <a:gd name="connsiteX3" fmla="*/ 0 w 1611086"/>
              <a:gd name="connsiteY3" fmla="*/ 805543 h 1611086"/>
              <a:gd name="connsiteX4" fmla="*/ 805543 w 1611086"/>
              <a:gd name="connsiteY4" fmla="*/ 0 h 1611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1086" h="1611086">
                <a:moveTo>
                  <a:pt x="805543" y="0"/>
                </a:moveTo>
                <a:cubicBezTo>
                  <a:pt x="1250432" y="0"/>
                  <a:pt x="1611086" y="360654"/>
                  <a:pt x="1611086" y="805543"/>
                </a:cubicBezTo>
                <a:cubicBezTo>
                  <a:pt x="1611086" y="1250432"/>
                  <a:pt x="1250432" y="1611086"/>
                  <a:pt x="805543" y="1611086"/>
                </a:cubicBezTo>
                <a:cubicBezTo>
                  <a:pt x="360654" y="1611086"/>
                  <a:pt x="0" y="1250432"/>
                  <a:pt x="0" y="805543"/>
                </a:cubicBezTo>
                <a:cubicBezTo>
                  <a:pt x="0" y="360654"/>
                  <a:pt x="360654" y="0"/>
                  <a:pt x="805543" y="0"/>
                </a:cubicBez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67041714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5_Title Page">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8920B603-327A-4EDB-93D5-F4C5A6F12AC1}"/>
              </a:ext>
            </a:extLst>
          </p:cNvPr>
          <p:cNvSpPr>
            <a:spLocks noGrp="1"/>
          </p:cNvSpPr>
          <p:nvPr>
            <p:ph type="pic" sz="quarter" idx="18"/>
          </p:nvPr>
        </p:nvSpPr>
        <p:spPr>
          <a:xfrm>
            <a:off x="5985075" y="678874"/>
            <a:ext cx="2689604" cy="2689604"/>
          </a:xfrm>
          <a:custGeom>
            <a:avLst/>
            <a:gdLst>
              <a:gd name="connsiteX0" fmla="*/ 1344802 w 2689604"/>
              <a:gd name="connsiteY0" fmla="*/ 0 h 2689604"/>
              <a:gd name="connsiteX1" fmla="*/ 2689604 w 2689604"/>
              <a:gd name="connsiteY1" fmla="*/ 1344802 h 2689604"/>
              <a:gd name="connsiteX2" fmla="*/ 1344802 w 2689604"/>
              <a:gd name="connsiteY2" fmla="*/ 2689604 h 2689604"/>
              <a:gd name="connsiteX3" fmla="*/ 0 w 2689604"/>
              <a:gd name="connsiteY3" fmla="*/ 1344802 h 2689604"/>
              <a:gd name="connsiteX4" fmla="*/ 1344802 w 2689604"/>
              <a:gd name="connsiteY4" fmla="*/ 0 h 268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9604" h="2689604">
                <a:moveTo>
                  <a:pt x="1344802" y="0"/>
                </a:moveTo>
                <a:cubicBezTo>
                  <a:pt x="2087516" y="0"/>
                  <a:pt x="2689604" y="602088"/>
                  <a:pt x="2689604" y="1344802"/>
                </a:cubicBezTo>
                <a:cubicBezTo>
                  <a:pt x="2689604" y="2087516"/>
                  <a:pt x="2087516" y="2689604"/>
                  <a:pt x="1344802" y="2689604"/>
                </a:cubicBezTo>
                <a:cubicBezTo>
                  <a:pt x="602088" y="2689604"/>
                  <a:pt x="0" y="2087516"/>
                  <a:pt x="0" y="1344802"/>
                </a:cubicBezTo>
                <a:cubicBezTo>
                  <a:pt x="0" y="602088"/>
                  <a:pt x="602088" y="0"/>
                  <a:pt x="1344802" y="0"/>
                </a:cubicBezTo>
                <a:close/>
              </a:path>
            </a:pathLst>
          </a:custGeom>
        </p:spPr>
        <p:txBody>
          <a:bodyPr wrap="square" anchor="ctr">
            <a:noAutofit/>
          </a:bodyPr>
          <a:lstStyle>
            <a:lvl1pPr marL="0" indent="0" algn="ctr">
              <a:buNone/>
              <a:defRPr sz="1200"/>
            </a:lvl1pPr>
          </a:lstStyle>
          <a:p>
            <a:endParaRPr lang="en-US" dirty="0"/>
          </a:p>
        </p:txBody>
      </p:sp>
      <p:sp>
        <p:nvSpPr>
          <p:cNvPr id="18" name="Freeform: Shape 17">
            <a:extLst>
              <a:ext uri="{FF2B5EF4-FFF2-40B4-BE49-F238E27FC236}">
                <a16:creationId xmlns:a16="http://schemas.microsoft.com/office/drawing/2014/main" id="{13E03C59-C43F-4CC9-9575-E5650711C1A7}"/>
              </a:ext>
            </a:extLst>
          </p:cNvPr>
          <p:cNvSpPr>
            <a:spLocks noGrp="1"/>
          </p:cNvSpPr>
          <p:nvPr>
            <p:ph type="pic" sz="quarter" idx="19"/>
          </p:nvPr>
        </p:nvSpPr>
        <p:spPr>
          <a:xfrm>
            <a:off x="8823525" y="678874"/>
            <a:ext cx="2689604" cy="2689604"/>
          </a:xfrm>
          <a:custGeom>
            <a:avLst/>
            <a:gdLst>
              <a:gd name="connsiteX0" fmla="*/ 1344802 w 2689604"/>
              <a:gd name="connsiteY0" fmla="*/ 0 h 2689604"/>
              <a:gd name="connsiteX1" fmla="*/ 2689604 w 2689604"/>
              <a:gd name="connsiteY1" fmla="*/ 1344802 h 2689604"/>
              <a:gd name="connsiteX2" fmla="*/ 1344802 w 2689604"/>
              <a:gd name="connsiteY2" fmla="*/ 2689604 h 2689604"/>
              <a:gd name="connsiteX3" fmla="*/ 0 w 2689604"/>
              <a:gd name="connsiteY3" fmla="*/ 1344802 h 2689604"/>
              <a:gd name="connsiteX4" fmla="*/ 1344802 w 2689604"/>
              <a:gd name="connsiteY4" fmla="*/ 0 h 268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9604" h="2689604">
                <a:moveTo>
                  <a:pt x="1344802" y="0"/>
                </a:moveTo>
                <a:cubicBezTo>
                  <a:pt x="2087516" y="0"/>
                  <a:pt x="2689604" y="602088"/>
                  <a:pt x="2689604" y="1344802"/>
                </a:cubicBezTo>
                <a:cubicBezTo>
                  <a:pt x="2689604" y="2087516"/>
                  <a:pt x="2087516" y="2689604"/>
                  <a:pt x="1344802" y="2689604"/>
                </a:cubicBezTo>
                <a:cubicBezTo>
                  <a:pt x="602088" y="2689604"/>
                  <a:pt x="0" y="2087516"/>
                  <a:pt x="0" y="1344802"/>
                </a:cubicBezTo>
                <a:cubicBezTo>
                  <a:pt x="0" y="602088"/>
                  <a:pt x="602088" y="0"/>
                  <a:pt x="1344802" y="0"/>
                </a:cubicBezTo>
                <a:close/>
              </a:path>
            </a:pathLst>
          </a:custGeom>
        </p:spPr>
        <p:txBody>
          <a:bodyPr wrap="square" anchor="ctr">
            <a:noAutofit/>
          </a:bodyPr>
          <a:lstStyle>
            <a:lvl1pPr marL="0" indent="0" algn="ctr">
              <a:buNone/>
              <a:defRPr sz="1200"/>
            </a:lvl1pPr>
          </a:lstStyle>
          <a:p>
            <a:endParaRPr lang="en-US" dirty="0"/>
          </a:p>
        </p:txBody>
      </p:sp>
      <p:sp>
        <p:nvSpPr>
          <p:cNvPr id="19" name="Freeform: Shape 18">
            <a:extLst>
              <a:ext uri="{FF2B5EF4-FFF2-40B4-BE49-F238E27FC236}">
                <a16:creationId xmlns:a16="http://schemas.microsoft.com/office/drawing/2014/main" id="{1700AAF8-BA47-450A-994B-ECF64B8A4672}"/>
              </a:ext>
            </a:extLst>
          </p:cNvPr>
          <p:cNvSpPr>
            <a:spLocks noGrp="1"/>
          </p:cNvSpPr>
          <p:nvPr>
            <p:ph type="pic" sz="quarter" idx="17"/>
          </p:nvPr>
        </p:nvSpPr>
        <p:spPr>
          <a:xfrm>
            <a:off x="3146625" y="678874"/>
            <a:ext cx="2689604" cy="2689604"/>
          </a:xfrm>
          <a:custGeom>
            <a:avLst/>
            <a:gdLst>
              <a:gd name="connsiteX0" fmla="*/ 1344802 w 2689604"/>
              <a:gd name="connsiteY0" fmla="*/ 0 h 2689604"/>
              <a:gd name="connsiteX1" fmla="*/ 2689604 w 2689604"/>
              <a:gd name="connsiteY1" fmla="*/ 1344802 h 2689604"/>
              <a:gd name="connsiteX2" fmla="*/ 1344802 w 2689604"/>
              <a:gd name="connsiteY2" fmla="*/ 2689604 h 2689604"/>
              <a:gd name="connsiteX3" fmla="*/ 0 w 2689604"/>
              <a:gd name="connsiteY3" fmla="*/ 1344802 h 2689604"/>
              <a:gd name="connsiteX4" fmla="*/ 1344802 w 2689604"/>
              <a:gd name="connsiteY4" fmla="*/ 0 h 268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9604" h="2689604">
                <a:moveTo>
                  <a:pt x="1344802" y="0"/>
                </a:moveTo>
                <a:cubicBezTo>
                  <a:pt x="2087516" y="0"/>
                  <a:pt x="2689604" y="602088"/>
                  <a:pt x="2689604" y="1344802"/>
                </a:cubicBezTo>
                <a:cubicBezTo>
                  <a:pt x="2689604" y="2087516"/>
                  <a:pt x="2087516" y="2689604"/>
                  <a:pt x="1344802" y="2689604"/>
                </a:cubicBezTo>
                <a:cubicBezTo>
                  <a:pt x="602088" y="2689604"/>
                  <a:pt x="0" y="2087516"/>
                  <a:pt x="0" y="1344802"/>
                </a:cubicBezTo>
                <a:cubicBezTo>
                  <a:pt x="0" y="602088"/>
                  <a:pt x="602088" y="0"/>
                  <a:pt x="1344802" y="0"/>
                </a:cubicBez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99842026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4_Title P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F70E976F-D52A-4B1A-93BB-5A34F848421D}"/>
              </a:ext>
            </a:extLst>
          </p:cNvPr>
          <p:cNvSpPr>
            <a:spLocks noGrp="1"/>
          </p:cNvSpPr>
          <p:nvPr>
            <p:ph type="pic" sz="quarter" idx="17"/>
          </p:nvPr>
        </p:nvSpPr>
        <p:spPr>
          <a:xfrm>
            <a:off x="3675262" y="1885950"/>
            <a:ext cx="3086100" cy="3086100"/>
          </a:xfrm>
          <a:custGeom>
            <a:avLst/>
            <a:gdLst>
              <a:gd name="connsiteX0" fmla="*/ 1543050 w 3086100"/>
              <a:gd name="connsiteY0" fmla="*/ 0 h 3086100"/>
              <a:gd name="connsiteX1" fmla="*/ 3086100 w 3086100"/>
              <a:gd name="connsiteY1" fmla="*/ 1543050 h 3086100"/>
              <a:gd name="connsiteX2" fmla="*/ 1543050 w 3086100"/>
              <a:gd name="connsiteY2" fmla="*/ 3086100 h 3086100"/>
              <a:gd name="connsiteX3" fmla="*/ 0 w 3086100"/>
              <a:gd name="connsiteY3" fmla="*/ 1543050 h 3086100"/>
              <a:gd name="connsiteX4" fmla="*/ 1543050 w 3086100"/>
              <a:gd name="connsiteY4" fmla="*/ 0 h 3086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6100" h="3086100">
                <a:moveTo>
                  <a:pt x="1543050" y="0"/>
                </a:moveTo>
                <a:cubicBezTo>
                  <a:pt x="2395253" y="0"/>
                  <a:pt x="3086100" y="690847"/>
                  <a:pt x="3086100" y="1543050"/>
                </a:cubicBezTo>
                <a:cubicBezTo>
                  <a:pt x="3086100" y="2395253"/>
                  <a:pt x="2395253" y="3086100"/>
                  <a:pt x="1543050" y="3086100"/>
                </a:cubicBezTo>
                <a:cubicBezTo>
                  <a:pt x="690847" y="3086100"/>
                  <a:pt x="0" y="2395253"/>
                  <a:pt x="0" y="1543050"/>
                </a:cubicBezTo>
                <a:cubicBezTo>
                  <a:pt x="0" y="690847"/>
                  <a:pt x="690847" y="0"/>
                  <a:pt x="1543050" y="0"/>
                </a:cubicBez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54169871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Title P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09C1DE0-3C74-4312-A919-73C7F21B8BC4}"/>
              </a:ext>
            </a:extLst>
          </p:cNvPr>
          <p:cNvSpPr>
            <a:spLocks noGrp="1"/>
          </p:cNvSpPr>
          <p:nvPr>
            <p:ph type="pic" sz="quarter" idx="17"/>
          </p:nvPr>
        </p:nvSpPr>
        <p:spPr>
          <a:xfrm>
            <a:off x="678875" y="0"/>
            <a:ext cx="5417125" cy="6179126"/>
          </a:xfrm>
          <a:custGeom>
            <a:avLst/>
            <a:gdLst>
              <a:gd name="connsiteX0" fmla="*/ 0 w 5417125"/>
              <a:gd name="connsiteY0" fmla="*/ 0 h 6179126"/>
              <a:gd name="connsiteX1" fmla="*/ 5417125 w 5417125"/>
              <a:gd name="connsiteY1" fmla="*/ 0 h 6179126"/>
              <a:gd name="connsiteX2" fmla="*/ 5417125 w 5417125"/>
              <a:gd name="connsiteY2" fmla="*/ 6179126 h 6179126"/>
              <a:gd name="connsiteX3" fmla="*/ 0 w 5417125"/>
              <a:gd name="connsiteY3" fmla="*/ 6179126 h 6179126"/>
            </a:gdLst>
            <a:ahLst/>
            <a:cxnLst>
              <a:cxn ang="0">
                <a:pos x="connsiteX0" y="connsiteY0"/>
              </a:cxn>
              <a:cxn ang="0">
                <a:pos x="connsiteX1" y="connsiteY1"/>
              </a:cxn>
              <a:cxn ang="0">
                <a:pos x="connsiteX2" y="connsiteY2"/>
              </a:cxn>
              <a:cxn ang="0">
                <a:pos x="connsiteX3" y="connsiteY3"/>
              </a:cxn>
            </a:cxnLst>
            <a:rect l="l" t="t" r="r" b="b"/>
            <a:pathLst>
              <a:path w="5417125" h="6179126">
                <a:moveTo>
                  <a:pt x="0" y="0"/>
                </a:moveTo>
                <a:lnTo>
                  <a:pt x="5417125" y="0"/>
                </a:lnTo>
                <a:lnTo>
                  <a:pt x="5417125" y="6179126"/>
                </a:lnTo>
                <a:lnTo>
                  <a:pt x="0" y="6179126"/>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57967665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1_Title P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09C1DE0-3C74-4312-A919-73C7F21B8BC4}"/>
              </a:ext>
            </a:extLst>
          </p:cNvPr>
          <p:cNvSpPr>
            <a:spLocks noGrp="1"/>
          </p:cNvSpPr>
          <p:nvPr>
            <p:ph type="pic" sz="quarter" idx="17"/>
          </p:nvPr>
        </p:nvSpPr>
        <p:spPr>
          <a:xfrm>
            <a:off x="678875" y="0"/>
            <a:ext cx="3878611" cy="6179126"/>
          </a:xfrm>
          <a:custGeom>
            <a:avLst/>
            <a:gdLst>
              <a:gd name="connsiteX0" fmla="*/ 0 w 5417125"/>
              <a:gd name="connsiteY0" fmla="*/ 0 h 6179126"/>
              <a:gd name="connsiteX1" fmla="*/ 5417125 w 5417125"/>
              <a:gd name="connsiteY1" fmla="*/ 0 h 6179126"/>
              <a:gd name="connsiteX2" fmla="*/ 5417125 w 5417125"/>
              <a:gd name="connsiteY2" fmla="*/ 6179126 h 6179126"/>
              <a:gd name="connsiteX3" fmla="*/ 0 w 5417125"/>
              <a:gd name="connsiteY3" fmla="*/ 6179126 h 6179126"/>
            </a:gdLst>
            <a:ahLst/>
            <a:cxnLst>
              <a:cxn ang="0">
                <a:pos x="connsiteX0" y="connsiteY0"/>
              </a:cxn>
              <a:cxn ang="0">
                <a:pos x="connsiteX1" y="connsiteY1"/>
              </a:cxn>
              <a:cxn ang="0">
                <a:pos x="connsiteX2" y="connsiteY2"/>
              </a:cxn>
              <a:cxn ang="0">
                <a:pos x="connsiteX3" y="connsiteY3"/>
              </a:cxn>
            </a:cxnLst>
            <a:rect l="l" t="t" r="r" b="b"/>
            <a:pathLst>
              <a:path w="5417125" h="6179126">
                <a:moveTo>
                  <a:pt x="0" y="0"/>
                </a:moveTo>
                <a:lnTo>
                  <a:pt x="5417125" y="0"/>
                </a:lnTo>
                <a:lnTo>
                  <a:pt x="5417125" y="6179126"/>
                </a:lnTo>
                <a:lnTo>
                  <a:pt x="0" y="6179126"/>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45311112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1_Title Page">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2BC4127B-7875-44F8-93A8-1F6AEB9BC419}"/>
              </a:ext>
            </a:extLst>
          </p:cNvPr>
          <p:cNvSpPr>
            <a:spLocks noGrp="1"/>
          </p:cNvSpPr>
          <p:nvPr>
            <p:ph type="pic" sz="quarter" idx="18"/>
          </p:nvPr>
        </p:nvSpPr>
        <p:spPr>
          <a:xfrm>
            <a:off x="4720935" y="678874"/>
            <a:ext cx="2750128" cy="2750128"/>
          </a:xfrm>
          <a:custGeom>
            <a:avLst/>
            <a:gdLst>
              <a:gd name="connsiteX0" fmla="*/ 1375064 w 2750128"/>
              <a:gd name="connsiteY0" fmla="*/ 0 h 2750128"/>
              <a:gd name="connsiteX1" fmla="*/ 2750128 w 2750128"/>
              <a:gd name="connsiteY1" fmla="*/ 1375064 h 2750128"/>
              <a:gd name="connsiteX2" fmla="*/ 1375064 w 2750128"/>
              <a:gd name="connsiteY2" fmla="*/ 2750128 h 2750128"/>
              <a:gd name="connsiteX3" fmla="*/ 0 w 2750128"/>
              <a:gd name="connsiteY3" fmla="*/ 1375064 h 2750128"/>
              <a:gd name="connsiteX4" fmla="*/ 1375064 w 2750128"/>
              <a:gd name="connsiteY4" fmla="*/ 0 h 2750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0128" h="2750128">
                <a:moveTo>
                  <a:pt x="1375064" y="0"/>
                </a:moveTo>
                <a:cubicBezTo>
                  <a:pt x="2134491" y="0"/>
                  <a:pt x="2750128" y="615637"/>
                  <a:pt x="2750128" y="1375064"/>
                </a:cubicBezTo>
                <a:cubicBezTo>
                  <a:pt x="2750128" y="2134491"/>
                  <a:pt x="2134491" y="2750128"/>
                  <a:pt x="1375064" y="2750128"/>
                </a:cubicBezTo>
                <a:cubicBezTo>
                  <a:pt x="615637" y="2750128"/>
                  <a:pt x="0" y="2134491"/>
                  <a:pt x="0" y="1375064"/>
                </a:cubicBezTo>
                <a:cubicBezTo>
                  <a:pt x="0" y="615637"/>
                  <a:pt x="615637" y="0"/>
                  <a:pt x="1375064" y="0"/>
                </a:cubicBezTo>
                <a:close/>
              </a:path>
            </a:pathLst>
          </a:custGeom>
        </p:spPr>
        <p:txBody>
          <a:bodyPr wrap="square" anchor="ctr">
            <a:noAutofit/>
          </a:bodyPr>
          <a:lstStyle>
            <a:lvl1pPr marL="0" indent="0" algn="ctr">
              <a:buNone/>
              <a:defRPr sz="1200"/>
            </a:lvl1pPr>
          </a:lstStyle>
          <a:p>
            <a:endParaRPr lang="en-US" dirty="0"/>
          </a:p>
        </p:txBody>
      </p:sp>
      <p:sp>
        <p:nvSpPr>
          <p:cNvPr id="14" name="Picture Placeholder 13">
            <a:extLst>
              <a:ext uri="{FF2B5EF4-FFF2-40B4-BE49-F238E27FC236}">
                <a16:creationId xmlns:a16="http://schemas.microsoft.com/office/drawing/2014/main" id="{A366E3DB-5EBE-4B55-A1AD-69D4D7BCDF39}"/>
              </a:ext>
            </a:extLst>
          </p:cNvPr>
          <p:cNvSpPr>
            <a:spLocks noGrp="1"/>
          </p:cNvSpPr>
          <p:nvPr>
            <p:ph type="pic" sz="quarter" idx="19"/>
          </p:nvPr>
        </p:nvSpPr>
        <p:spPr>
          <a:xfrm>
            <a:off x="8048685" y="678874"/>
            <a:ext cx="2750128" cy="2750128"/>
          </a:xfrm>
          <a:custGeom>
            <a:avLst/>
            <a:gdLst>
              <a:gd name="connsiteX0" fmla="*/ 1375064 w 2750128"/>
              <a:gd name="connsiteY0" fmla="*/ 0 h 2750128"/>
              <a:gd name="connsiteX1" fmla="*/ 2750128 w 2750128"/>
              <a:gd name="connsiteY1" fmla="*/ 1375064 h 2750128"/>
              <a:gd name="connsiteX2" fmla="*/ 1375064 w 2750128"/>
              <a:gd name="connsiteY2" fmla="*/ 2750128 h 2750128"/>
              <a:gd name="connsiteX3" fmla="*/ 0 w 2750128"/>
              <a:gd name="connsiteY3" fmla="*/ 1375064 h 2750128"/>
              <a:gd name="connsiteX4" fmla="*/ 1375064 w 2750128"/>
              <a:gd name="connsiteY4" fmla="*/ 0 h 2750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0128" h="2750128">
                <a:moveTo>
                  <a:pt x="1375064" y="0"/>
                </a:moveTo>
                <a:cubicBezTo>
                  <a:pt x="2134491" y="0"/>
                  <a:pt x="2750128" y="615637"/>
                  <a:pt x="2750128" y="1375064"/>
                </a:cubicBezTo>
                <a:cubicBezTo>
                  <a:pt x="2750128" y="2134491"/>
                  <a:pt x="2134491" y="2750128"/>
                  <a:pt x="1375064" y="2750128"/>
                </a:cubicBezTo>
                <a:cubicBezTo>
                  <a:pt x="615637" y="2750128"/>
                  <a:pt x="0" y="2134491"/>
                  <a:pt x="0" y="1375064"/>
                </a:cubicBezTo>
                <a:cubicBezTo>
                  <a:pt x="0" y="615637"/>
                  <a:pt x="615637" y="0"/>
                  <a:pt x="1375064" y="0"/>
                </a:cubicBezTo>
                <a:close/>
              </a:path>
            </a:pathLst>
          </a:custGeom>
        </p:spPr>
        <p:txBody>
          <a:bodyPr wrap="square" anchor="ctr">
            <a:noAutofit/>
          </a:bodyPr>
          <a:lstStyle>
            <a:lvl1pPr marL="0" indent="0" algn="ctr">
              <a:buNone/>
              <a:defRPr sz="1200"/>
            </a:lvl1pPr>
          </a:lstStyle>
          <a:p>
            <a:endParaRPr lang="en-US" dirty="0"/>
          </a:p>
        </p:txBody>
      </p:sp>
      <p:sp>
        <p:nvSpPr>
          <p:cNvPr id="12" name="Picture Placeholder 11">
            <a:extLst>
              <a:ext uri="{FF2B5EF4-FFF2-40B4-BE49-F238E27FC236}">
                <a16:creationId xmlns:a16="http://schemas.microsoft.com/office/drawing/2014/main" id="{5109119D-9A0D-4F03-9F7A-74E7A0B8D6FC}"/>
              </a:ext>
            </a:extLst>
          </p:cNvPr>
          <p:cNvSpPr>
            <a:spLocks noGrp="1"/>
          </p:cNvSpPr>
          <p:nvPr>
            <p:ph type="pic" sz="quarter" idx="17"/>
          </p:nvPr>
        </p:nvSpPr>
        <p:spPr>
          <a:xfrm>
            <a:off x="1393188" y="678874"/>
            <a:ext cx="2750128" cy="2750128"/>
          </a:xfrm>
          <a:custGeom>
            <a:avLst/>
            <a:gdLst>
              <a:gd name="connsiteX0" fmla="*/ 1375064 w 2750128"/>
              <a:gd name="connsiteY0" fmla="*/ 0 h 2750128"/>
              <a:gd name="connsiteX1" fmla="*/ 2750128 w 2750128"/>
              <a:gd name="connsiteY1" fmla="*/ 1375064 h 2750128"/>
              <a:gd name="connsiteX2" fmla="*/ 1375064 w 2750128"/>
              <a:gd name="connsiteY2" fmla="*/ 2750128 h 2750128"/>
              <a:gd name="connsiteX3" fmla="*/ 0 w 2750128"/>
              <a:gd name="connsiteY3" fmla="*/ 1375064 h 2750128"/>
              <a:gd name="connsiteX4" fmla="*/ 1375064 w 2750128"/>
              <a:gd name="connsiteY4" fmla="*/ 0 h 2750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0128" h="2750128">
                <a:moveTo>
                  <a:pt x="1375064" y="0"/>
                </a:moveTo>
                <a:cubicBezTo>
                  <a:pt x="2134491" y="0"/>
                  <a:pt x="2750128" y="615637"/>
                  <a:pt x="2750128" y="1375064"/>
                </a:cubicBezTo>
                <a:cubicBezTo>
                  <a:pt x="2750128" y="2134491"/>
                  <a:pt x="2134491" y="2750128"/>
                  <a:pt x="1375064" y="2750128"/>
                </a:cubicBezTo>
                <a:cubicBezTo>
                  <a:pt x="615637" y="2750128"/>
                  <a:pt x="0" y="2134491"/>
                  <a:pt x="0" y="1375064"/>
                </a:cubicBezTo>
                <a:cubicBezTo>
                  <a:pt x="0" y="615637"/>
                  <a:pt x="615637" y="0"/>
                  <a:pt x="1375064" y="0"/>
                </a:cubicBez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56961199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9_Title Page">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8AE26203-5CCB-43B8-8A4A-DD98A84CDBE4}"/>
              </a:ext>
            </a:extLst>
          </p:cNvPr>
          <p:cNvSpPr>
            <a:spLocks noGrp="1"/>
          </p:cNvSpPr>
          <p:nvPr>
            <p:ph type="pic" sz="quarter" idx="20"/>
          </p:nvPr>
        </p:nvSpPr>
        <p:spPr>
          <a:xfrm>
            <a:off x="7705725" y="1236414"/>
            <a:ext cx="2457450" cy="2457450"/>
          </a:xfrm>
          <a:custGeom>
            <a:avLst/>
            <a:gdLst>
              <a:gd name="connsiteX0" fmla="*/ 0 w 2457450"/>
              <a:gd name="connsiteY0" fmla="*/ 0 h 2457450"/>
              <a:gd name="connsiteX1" fmla="*/ 2457450 w 2457450"/>
              <a:gd name="connsiteY1" fmla="*/ 0 h 2457450"/>
              <a:gd name="connsiteX2" fmla="*/ 2457450 w 2457450"/>
              <a:gd name="connsiteY2" fmla="*/ 2457450 h 2457450"/>
              <a:gd name="connsiteX3" fmla="*/ 0 w 2457450"/>
              <a:gd name="connsiteY3" fmla="*/ 2457450 h 2457450"/>
            </a:gdLst>
            <a:ahLst/>
            <a:cxnLst>
              <a:cxn ang="0">
                <a:pos x="connsiteX0" y="connsiteY0"/>
              </a:cxn>
              <a:cxn ang="0">
                <a:pos x="connsiteX1" y="connsiteY1"/>
              </a:cxn>
              <a:cxn ang="0">
                <a:pos x="connsiteX2" y="connsiteY2"/>
              </a:cxn>
              <a:cxn ang="0">
                <a:pos x="connsiteX3" y="connsiteY3"/>
              </a:cxn>
            </a:cxnLst>
            <a:rect l="l" t="t" r="r" b="b"/>
            <a:pathLst>
              <a:path w="2457450" h="2457450">
                <a:moveTo>
                  <a:pt x="0" y="0"/>
                </a:moveTo>
                <a:lnTo>
                  <a:pt x="2457450" y="0"/>
                </a:lnTo>
                <a:lnTo>
                  <a:pt x="2457450" y="2457450"/>
                </a:lnTo>
                <a:lnTo>
                  <a:pt x="0" y="2457450"/>
                </a:lnTo>
                <a:close/>
              </a:path>
            </a:pathLst>
          </a:custGeom>
        </p:spPr>
        <p:txBody>
          <a:bodyPr wrap="square" anchor="ctr">
            <a:noAutofit/>
          </a:bodyPr>
          <a:lstStyle>
            <a:lvl1pPr marL="0" indent="0" algn="ctr">
              <a:buNone/>
              <a:defRPr sz="1200"/>
            </a:lvl1pPr>
          </a:lstStyle>
          <a:p>
            <a:endParaRPr lang="en-US" dirty="0"/>
          </a:p>
        </p:txBody>
      </p:sp>
      <p:sp>
        <p:nvSpPr>
          <p:cNvPr id="13" name="Picture Placeholder 12">
            <a:extLst>
              <a:ext uri="{FF2B5EF4-FFF2-40B4-BE49-F238E27FC236}">
                <a16:creationId xmlns:a16="http://schemas.microsoft.com/office/drawing/2014/main" id="{E1C0E834-AFB6-4E12-BDEB-AE4A294346D4}"/>
              </a:ext>
            </a:extLst>
          </p:cNvPr>
          <p:cNvSpPr>
            <a:spLocks noGrp="1"/>
          </p:cNvSpPr>
          <p:nvPr>
            <p:ph type="pic" sz="quarter" idx="18"/>
          </p:nvPr>
        </p:nvSpPr>
        <p:spPr>
          <a:xfrm>
            <a:off x="2028825" y="1236414"/>
            <a:ext cx="2457450" cy="2457450"/>
          </a:xfrm>
          <a:custGeom>
            <a:avLst/>
            <a:gdLst>
              <a:gd name="connsiteX0" fmla="*/ 0 w 2457450"/>
              <a:gd name="connsiteY0" fmla="*/ 0 h 2457450"/>
              <a:gd name="connsiteX1" fmla="*/ 2457450 w 2457450"/>
              <a:gd name="connsiteY1" fmla="*/ 0 h 2457450"/>
              <a:gd name="connsiteX2" fmla="*/ 2457450 w 2457450"/>
              <a:gd name="connsiteY2" fmla="*/ 2457450 h 2457450"/>
              <a:gd name="connsiteX3" fmla="*/ 0 w 2457450"/>
              <a:gd name="connsiteY3" fmla="*/ 2457450 h 2457450"/>
            </a:gdLst>
            <a:ahLst/>
            <a:cxnLst>
              <a:cxn ang="0">
                <a:pos x="connsiteX0" y="connsiteY0"/>
              </a:cxn>
              <a:cxn ang="0">
                <a:pos x="connsiteX1" y="connsiteY1"/>
              </a:cxn>
              <a:cxn ang="0">
                <a:pos x="connsiteX2" y="connsiteY2"/>
              </a:cxn>
              <a:cxn ang="0">
                <a:pos x="connsiteX3" y="connsiteY3"/>
              </a:cxn>
            </a:cxnLst>
            <a:rect l="l" t="t" r="r" b="b"/>
            <a:pathLst>
              <a:path w="2457450" h="2457450">
                <a:moveTo>
                  <a:pt x="0" y="0"/>
                </a:moveTo>
                <a:lnTo>
                  <a:pt x="2457450" y="0"/>
                </a:lnTo>
                <a:lnTo>
                  <a:pt x="2457450" y="2457450"/>
                </a:lnTo>
                <a:lnTo>
                  <a:pt x="0" y="2457450"/>
                </a:lnTo>
                <a:close/>
              </a:path>
            </a:pathLst>
          </a:custGeom>
        </p:spPr>
        <p:txBody>
          <a:bodyPr wrap="square" anchor="ctr">
            <a:noAutofit/>
          </a:bodyPr>
          <a:lstStyle>
            <a:lvl1pPr marL="0" indent="0" algn="ctr">
              <a:buNone/>
              <a:defRPr sz="1200"/>
            </a:lvl1pPr>
          </a:lstStyle>
          <a:p>
            <a:endParaRPr lang="en-US" dirty="0"/>
          </a:p>
        </p:txBody>
      </p:sp>
      <p:sp>
        <p:nvSpPr>
          <p:cNvPr id="15" name="Picture Placeholder 14">
            <a:extLst>
              <a:ext uri="{FF2B5EF4-FFF2-40B4-BE49-F238E27FC236}">
                <a16:creationId xmlns:a16="http://schemas.microsoft.com/office/drawing/2014/main" id="{FA06880C-AFF1-48E0-AB62-2DA276C2791C}"/>
              </a:ext>
            </a:extLst>
          </p:cNvPr>
          <p:cNvSpPr>
            <a:spLocks noGrp="1"/>
          </p:cNvSpPr>
          <p:nvPr>
            <p:ph type="pic" sz="quarter" idx="19"/>
          </p:nvPr>
        </p:nvSpPr>
        <p:spPr>
          <a:xfrm>
            <a:off x="4867275" y="1236414"/>
            <a:ext cx="2457450" cy="2457450"/>
          </a:xfrm>
          <a:custGeom>
            <a:avLst/>
            <a:gdLst>
              <a:gd name="connsiteX0" fmla="*/ 0 w 2457450"/>
              <a:gd name="connsiteY0" fmla="*/ 0 h 2457450"/>
              <a:gd name="connsiteX1" fmla="*/ 2457450 w 2457450"/>
              <a:gd name="connsiteY1" fmla="*/ 0 h 2457450"/>
              <a:gd name="connsiteX2" fmla="*/ 2457450 w 2457450"/>
              <a:gd name="connsiteY2" fmla="*/ 2457450 h 2457450"/>
              <a:gd name="connsiteX3" fmla="*/ 0 w 2457450"/>
              <a:gd name="connsiteY3" fmla="*/ 2457450 h 2457450"/>
            </a:gdLst>
            <a:ahLst/>
            <a:cxnLst>
              <a:cxn ang="0">
                <a:pos x="connsiteX0" y="connsiteY0"/>
              </a:cxn>
              <a:cxn ang="0">
                <a:pos x="connsiteX1" y="connsiteY1"/>
              </a:cxn>
              <a:cxn ang="0">
                <a:pos x="connsiteX2" y="connsiteY2"/>
              </a:cxn>
              <a:cxn ang="0">
                <a:pos x="connsiteX3" y="connsiteY3"/>
              </a:cxn>
            </a:cxnLst>
            <a:rect l="l" t="t" r="r" b="b"/>
            <a:pathLst>
              <a:path w="2457450" h="2457450">
                <a:moveTo>
                  <a:pt x="0" y="0"/>
                </a:moveTo>
                <a:lnTo>
                  <a:pt x="2457450" y="0"/>
                </a:lnTo>
                <a:lnTo>
                  <a:pt x="2457450" y="2457450"/>
                </a:lnTo>
                <a:lnTo>
                  <a:pt x="0" y="245745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71397255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0_Title P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F5D31C6-303C-419B-B637-3BA82C4CF007}"/>
              </a:ext>
            </a:extLst>
          </p:cNvPr>
          <p:cNvSpPr>
            <a:spLocks noGrp="1"/>
          </p:cNvSpPr>
          <p:nvPr>
            <p:ph type="pic" sz="quarter" idx="14"/>
          </p:nvPr>
        </p:nvSpPr>
        <p:spPr>
          <a:xfrm>
            <a:off x="0" y="0"/>
            <a:ext cx="12192000" cy="6858000"/>
          </a:xfrm>
          <a:custGeom>
            <a:avLst/>
            <a:gdLst>
              <a:gd name="connsiteX0" fmla="*/ 0 w 11291249"/>
              <a:gd name="connsiteY0" fmla="*/ 0 h 3842226"/>
              <a:gd name="connsiteX1" fmla="*/ 11291249 w 11291249"/>
              <a:gd name="connsiteY1" fmla="*/ 0 h 3842226"/>
              <a:gd name="connsiteX2" fmla="*/ 11291249 w 11291249"/>
              <a:gd name="connsiteY2" fmla="*/ 3842226 h 3842226"/>
              <a:gd name="connsiteX3" fmla="*/ 0 w 11291249"/>
              <a:gd name="connsiteY3" fmla="*/ 3842226 h 3842226"/>
            </a:gdLst>
            <a:ahLst/>
            <a:cxnLst>
              <a:cxn ang="0">
                <a:pos x="connsiteX0" y="connsiteY0"/>
              </a:cxn>
              <a:cxn ang="0">
                <a:pos x="connsiteX1" y="connsiteY1"/>
              </a:cxn>
              <a:cxn ang="0">
                <a:pos x="connsiteX2" y="connsiteY2"/>
              </a:cxn>
              <a:cxn ang="0">
                <a:pos x="connsiteX3" y="connsiteY3"/>
              </a:cxn>
            </a:cxnLst>
            <a:rect l="l" t="t" r="r" b="b"/>
            <a:pathLst>
              <a:path w="11291249" h="3842226">
                <a:moveTo>
                  <a:pt x="0" y="0"/>
                </a:moveTo>
                <a:lnTo>
                  <a:pt x="11291249" y="0"/>
                </a:lnTo>
                <a:lnTo>
                  <a:pt x="11291249" y="3842226"/>
                </a:lnTo>
                <a:lnTo>
                  <a:pt x="0" y="3842226"/>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2507920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642208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6F26A1BB-1490-4594-9465-6FC4A14FFD91}"/>
              </a:ext>
            </a:extLst>
          </p:cNvPr>
          <p:cNvSpPr>
            <a:spLocks noGrp="1"/>
          </p:cNvSpPr>
          <p:nvPr>
            <p:ph type="pic" sz="quarter" idx="17"/>
          </p:nvPr>
        </p:nvSpPr>
        <p:spPr>
          <a:xfrm>
            <a:off x="0" y="0"/>
            <a:ext cx="6858000" cy="6858000"/>
          </a:xfrm>
          <a:custGeom>
            <a:avLst/>
            <a:gdLst>
              <a:gd name="connsiteX0" fmla="*/ 0 w 6858000"/>
              <a:gd name="connsiteY0" fmla="*/ 0 h 6858000"/>
              <a:gd name="connsiteX1" fmla="*/ 6858000 w 6858000"/>
              <a:gd name="connsiteY1" fmla="*/ 6858000 h 6858000"/>
              <a:gd name="connsiteX2" fmla="*/ 0 w 6858000"/>
              <a:gd name="connsiteY2" fmla="*/ 6858000 h 6858000"/>
            </a:gdLst>
            <a:ahLst/>
            <a:cxnLst>
              <a:cxn ang="0">
                <a:pos x="connsiteX0" y="connsiteY0"/>
              </a:cxn>
              <a:cxn ang="0">
                <a:pos x="connsiteX1" y="connsiteY1"/>
              </a:cxn>
              <a:cxn ang="0">
                <a:pos x="connsiteX2" y="connsiteY2"/>
              </a:cxn>
            </a:cxnLst>
            <a:rect l="l" t="t" r="r" b="b"/>
            <a:pathLst>
              <a:path w="6858000" h="6858000">
                <a:moveTo>
                  <a:pt x="0" y="0"/>
                </a:moveTo>
                <a:lnTo>
                  <a:pt x="6858000" y="6858000"/>
                </a:lnTo>
                <a:lnTo>
                  <a:pt x="0" y="68580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53420048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7_Title Page">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5D2DE31A-287E-40C7-8513-FB26C42931A2}"/>
              </a:ext>
            </a:extLst>
          </p:cNvPr>
          <p:cNvSpPr>
            <a:spLocks noGrp="1"/>
          </p:cNvSpPr>
          <p:nvPr>
            <p:ph type="pic" sz="quarter" idx="18"/>
          </p:nvPr>
        </p:nvSpPr>
        <p:spPr>
          <a:xfrm>
            <a:off x="5297716" y="3429002"/>
            <a:ext cx="2365732" cy="2750126"/>
          </a:xfrm>
          <a:custGeom>
            <a:avLst/>
            <a:gdLst>
              <a:gd name="connsiteX0" fmla="*/ 0 w 2365732"/>
              <a:gd name="connsiteY0" fmla="*/ 0 h 2750126"/>
              <a:gd name="connsiteX1" fmla="*/ 2365732 w 2365732"/>
              <a:gd name="connsiteY1" fmla="*/ 0 h 2750126"/>
              <a:gd name="connsiteX2" fmla="*/ 2365732 w 2365732"/>
              <a:gd name="connsiteY2" fmla="*/ 2750126 h 2750126"/>
              <a:gd name="connsiteX3" fmla="*/ 0 w 2365732"/>
              <a:gd name="connsiteY3" fmla="*/ 2750126 h 2750126"/>
            </a:gdLst>
            <a:ahLst/>
            <a:cxnLst>
              <a:cxn ang="0">
                <a:pos x="connsiteX0" y="connsiteY0"/>
              </a:cxn>
              <a:cxn ang="0">
                <a:pos x="connsiteX1" y="connsiteY1"/>
              </a:cxn>
              <a:cxn ang="0">
                <a:pos x="connsiteX2" y="connsiteY2"/>
              </a:cxn>
              <a:cxn ang="0">
                <a:pos x="connsiteX3" y="connsiteY3"/>
              </a:cxn>
            </a:cxnLst>
            <a:rect l="l" t="t" r="r" b="b"/>
            <a:pathLst>
              <a:path w="2365732" h="2750126">
                <a:moveTo>
                  <a:pt x="0" y="0"/>
                </a:moveTo>
                <a:lnTo>
                  <a:pt x="2365732" y="0"/>
                </a:lnTo>
                <a:lnTo>
                  <a:pt x="2365732" y="2750126"/>
                </a:lnTo>
                <a:lnTo>
                  <a:pt x="0" y="2750126"/>
                </a:lnTo>
                <a:close/>
              </a:path>
            </a:pathLst>
          </a:custGeom>
        </p:spPr>
        <p:txBody>
          <a:bodyPr wrap="square" anchor="ctr">
            <a:noAutofit/>
          </a:bodyPr>
          <a:lstStyle>
            <a:lvl1pPr marL="0" indent="0" algn="ctr">
              <a:buNone/>
              <a:defRPr sz="1200"/>
            </a:lvl1pPr>
          </a:lstStyle>
          <a:p>
            <a:endParaRPr lang="en-US" dirty="0"/>
          </a:p>
        </p:txBody>
      </p:sp>
      <p:sp>
        <p:nvSpPr>
          <p:cNvPr id="6" name="Freeform: Shape 5">
            <a:extLst>
              <a:ext uri="{FF2B5EF4-FFF2-40B4-BE49-F238E27FC236}">
                <a16:creationId xmlns:a16="http://schemas.microsoft.com/office/drawing/2014/main" id="{47583AD4-9FF1-43A9-A82E-E17F43D9526E}"/>
              </a:ext>
            </a:extLst>
          </p:cNvPr>
          <p:cNvSpPr>
            <a:spLocks noGrp="1"/>
          </p:cNvSpPr>
          <p:nvPr>
            <p:ph type="pic" sz="quarter" idx="17"/>
          </p:nvPr>
        </p:nvSpPr>
        <p:spPr>
          <a:xfrm>
            <a:off x="5297716" y="678873"/>
            <a:ext cx="2365732" cy="2750126"/>
          </a:xfrm>
          <a:custGeom>
            <a:avLst/>
            <a:gdLst>
              <a:gd name="connsiteX0" fmla="*/ 0 w 2365732"/>
              <a:gd name="connsiteY0" fmla="*/ 0 h 2750126"/>
              <a:gd name="connsiteX1" fmla="*/ 2365732 w 2365732"/>
              <a:gd name="connsiteY1" fmla="*/ 0 h 2750126"/>
              <a:gd name="connsiteX2" fmla="*/ 2365732 w 2365732"/>
              <a:gd name="connsiteY2" fmla="*/ 2750126 h 2750126"/>
              <a:gd name="connsiteX3" fmla="*/ 0 w 2365732"/>
              <a:gd name="connsiteY3" fmla="*/ 2750126 h 2750126"/>
            </a:gdLst>
            <a:ahLst/>
            <a:cxnLst>
              <a:cxn ang="0">
                <a:pos x="connsiteX0" y="connsiteY0"/>
              </a:cxn>
              <a:cxn ang="0">
                <a:pos x="connsiteX1" y="connsiteY1"/>
              </a:cxn>
              <a:cxn ang="0">
                <a:pos x="connsiteX2" y="connsiteY2"/>
              </a:cxn>
              <a:cxn ang="0">
                <a:pos x="connsiteX3" y="connsiteY3"/>
              </a:cxn>
            </a:cxnLst>
            <a:rect l="l" t="t" r="r" b="b"/>
            <a:pathLst>
              <a:path w="2365732" h="2750126">
                <a:moveTo>
                  <a:pt x="0" y="0"/>
                </a:moveTo>
                <a:lnTo>
                  <a:pt x="2365732" y="0"/>
                </a:lnTo>
                <a:lnTo>
                  <a:pt x="2365732" y="2750126"/>
                </a:lnTo>
                <a:lnTo>
                  <a:pt x="0" y="2750126"/>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2882950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6_Title P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A5D9D2E1-F94F-4369-8244-D38E2B3187C8}"/>
              </a:ext>
            </a:extLst>
          </p:cNvPr>
          <p:cNvSpPr>
            <a:spLocks noGrp="1"/>
          </p:cNvSpPr>
          <p:nvPr>
            <p:ph type="pic" sz="quarter" idx="17"/>
          </p:nvPr>
        </p:nvSpPr>
        <p:spPr>
          <a:xfrm>
            <a:off x="2081335" y="2457139"/>
            <a:ext cx="3550537" cy="3550537"/>
          </a:xfrm>
          <a:custGeom>
            <a:avLst/>
            <a:gdLst>
              <a:gd name="connsiteX0" fmla="*/ 0 w 3550537"/>
              <a:gd name="connsiteY0" fmla="*/ 0 h 3550537"/>
              <a:gd name="connsiteX1" fmla="*/ 3550537 w 3550537"/>
              <a:gd name="connsiteY1" fmla="*/ 0 h 3550537"/>
              <a:gd name="connsiteX2" fmla="*/ 3550537 w 3550537"/>
              <a:gd name="connsiteY2" fmla="*/ 3550537 h 3550537"/>
            </a:gdLst>
            <a:ahLst/>
            <a:cxnLst>
              <a:cxn ang="0">
                <a:pos x="connsiteX0" y="connsiteY0"/>
              </a:cxn>
              <a:cxn ang="0">
                <a:pos x="connsiteX1" y="connsiteY1"/>
              </a:cxn>
              <a:cxn ang="0">
                <a:pos x="connsiteX2" y="connsiteY2"/>
              </a:cxn>
            </a:cxnLst>
            <a:rect l="l" t="t" r="r" b="b"/>
            <a:pathLst>
              <a:path w="3550537" h="3550537">
                <a:moveTo>
                  <a:pt x="0" y="0"/>
                </a:moveTo>
                <a:lnTo>
                  <a:pt x="3550537" y="0"/>
                </a:lnTo>
                <a:lnTo>
                  <a:pt x="3550537" y="3550537"/>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4861069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5_Title Page">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748D0DAF-EE62-4329-9940-85D497BA6F24}"/>
              </a:ext>
            </a:extLst>
          </p:cNvPr>
          <p:cNvSpPr>
            <a:spLocks noGrp="1"/>
          </p:cNvSpPr>
          <p:nvPr>
            <p:ph type="pic" sz="quarter" idx="19"/>
          </p:nvPr>
        </p:nvSpPr>
        <p:spPr>
          <a:xfrm>
            <a:off x="2311400" y="3506752"/>
            <a:ext cx="2654300" cy="2680854"/>
          </a:xfrm>
          <a:custGeom>
            <a:avLst/>
            <a:gdLst>
              <a:gd name="connsiteX0" fmla="*/ 0 w 2654300"/>
              <a:gd name="connsiteY0" fmla="*/ 0 h 2680854"/>
              <a:gd name="connsiteX1" fmla="*/ 2654300 w 2654300"/>
              <a:gd name="connsiteY1" fmla="*/ 0 h 2680854"/>
              <a:gd name="connsiteX2" fmla="*/ 2654300 w 2654300"/>
              <a:gd name="connsiteY2" fmla="*/ 2680854 h 2680854"/>
              <a:gd name="connsiteX3" fmla="*/ 0 w 2654300"/>
              <a:gd name="connsiteY3" fmla="*/ 2680854 h 2680854"/>
            </a:gdLst>
            <a:ahLst/>
            <a:cxnLst>
              <a:cxn ang="0">
                <a:pos x="connsiteX0" y="connsiteY0"/>
              </a:cxn>
              <a:cxn ang="0">
                <a:pos x="connsiteX1" y="connsiteY1"/>
              </a:cxn>
              <a:cxn ang="0">
                <a:pos x="connsiteX2" y="connsiteY2"/>
              </a:cxn>
              <a:cxn ang="0">
                <a:pos x="connsiteX3" y="connsiteY3"/>
              </a:cxn>
            </a:cxnLst>
            <a:rect l="l" t="t" r="r" b="b"/>
            <a:pathLst>
              <a:path w="2654300" h="2680854">
                <a:moveTo>
                  <a:pt x="0" y="0"/>
                </a:moveTo>
                <a:lnTo>
                  <a:pt x="2654300" y="0"/>
                </a:lnTo>
                <a:lnTo>
                  <a:pt x="2654300" y="2680854"/>
                </a:lnTo>
                <a:lnTo>
                  <a:pt x="0" y="2680854"/>
                </a:lnTo>
                <a:close/>
              </a:path>
            </a:pathLst>
          </a:custGeom>
        </p:spPr>
        <p:txBody>
          <a:bodyPr wrap="square" anchor="ctr">
            <a:noAutofit/>
          </a:bodyPr>
          <a:lstStyle>
            <a:lvl1pPr marL="0" indent="0" algn="ctr">
              <a:buNone/>
              <a:defRPr sz="1200"/>
            </a:lvl1pPr>
          </a:lstStyle>
          <a:p>
            <a:endParaRPr lang="en-US" dirty="0"/>
          </a:p>
        </p:txBody>
      </p:sp>
      <p:sp>
        <p:nvSpPr>
          <p:cNvPr id="9" name="Freeform: Shape 8">
            <a:extLst>
              <a:ext uri="{FF2B5EF4-FFF2-40B4-BE49-F238E27FC236}">
                <a16:creationId xmlns:a16="http://schemas.microsoft.com/office/drawing/2014/main" id="{277B4CD3-353D-45D0-801C-65A61F44F7CF}"/>
              </a:ext>
            </a:extLst>
          </p:cNvPr>
          <p:cNvSpPr>
            <a:spLocks noGrp="1"/>
          </p:cNvSpPr>
          <p:nvPr>
            <p:ph type="pic" sz="quarter" idx="18"/>
          </p:nvPr>
        </p:nvSpPr>
        <p:spPr>
          <a:xfrm>
            <a:off x="2311400" y="678873"/>
            <a:ext cx="2654300" cy="2680854"/>
          </a:xfrm>
          <a:custGeom>
            <a:avLst/>
            <a:gdLst>
              <a:gd name="connsiteX0" fmla="*/ 0 w 2654300"/>
              <a:gd name="connsiteY0" fmla="*/ 0 h 2680854"/>
              <a:gd name="connsiteX1" fmla="*/ 2654300 w 2654300"/>
              <a:gd name="connsiteY1" fmla="*/ 0 h 2680854"/>
              <a:gd name="connsiteX2" fmla="*/ 2654300 w 2654300"/>
              <a:gd name="connsiteY2" fmla="*/ 2680854 h 2680854"/>
              <a:gd name="connsiteX3" fmla="*/ 0 w 2654300"/>
              <a:gd name="connsiteY3" fmla="*/ 2680854 h 2680854"/>
            </a:gdLst>
            <a:ahLst/>
            <a:cxnLst>
              <a:cxn ang="0">
                <a:pos x="connsiteX0" y="connsiteY0"/>
              </a:cxn>
              <a:cxn ang="0">
                <a:pos x="connsiteX1" y="connsiteY1"/>
              </a:cxn>
              <a:cxn ang="0">
                <a:pos x="connsiteX2" y="connsiteY2"/>
              </a:cxn>
              <a:cxn ang="0">
                <a:pos x="connsiteX3" y="connsiteY3"/>
              </a:cxn>
            </a:cxnLst>
            <a:rect l="l" t="t" r="r" b="b"/>
            <a:pathLst>
              <a:path w="2654300" h="2680854">
                <a:moveTo>
                  <a:pt x="0" y="0"/>
                </a:moveTo>
                <a:lnTo>
                  <a:pt x="2654300" y="0"/>
                </a:lnTo>
                <a:lnTo>
                  <a:pt x="2654300" y="2680854"/>
                </a:lnTo>
                <a:lnTo>
                  <a:pt x="0" y="2680854"/>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72877747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4_Title P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A196C386-34FB-4848-878B-A48844209BF6}"/>
              </a:ext>
            </a:extLst>
          </p:cNvPr>
          <p:cNvSpPr>
            <a:spLocks noGrp="1"/>
          </p:cNvSpPr>
          <p:nvPr>
            <p:ph type="pic" sz="quarter" idx="17"/>
          </p:nvPr>
        </p:nvSpPr>
        <p:spPr>
          <a:xfrm>
            <a:off x="678876" y="4743451"/>
            <a:ext cx="10834253" cy="2114550"/>
          </a:xfrm>
          <a:custGeom>
            <a:avLst/>
            <a:gdLst>
              <a:gd name="connsiteX0" fmla="*/ 0 w 10834253"/>
              <a:gd name="connsiteY0" fmla="*/ 0 h 2114550"/>
              <a:gd name="connsiteX1" fmla="*/ 10834253 w 10834253"/>
              <a:gd name="connsiteY1" fmla="*/ 0 h 2114550"/>
              <a:gd name="connsiteX2" fmla="*/ 10834253 w 10834253"/>
              <a:gd name="connsiteY2" fmla="*/ 2114550 h 2114550"/>
              <a:gd name="connsiteX3" fmla="*/ 0 w 10834253"/>
              <a:gd name="connsiteY3" fmla="*/ 2114550 h 2114550"/>
            </a:gdLst>
            <a:ahLst/>
            <a:cxnLst>
              <a:cxn ang="0">
                <a:pos x="connsiteX0" y="connsiteY0"/>
              </a:cxn>
              <a:cxn ang="0">
                <a:pos x="connsiteX1" y="connsiteY1"/>
              </a:cxn>
              <a:cxn ang="0">
                <a:pos x="connsiteX2" y="connsiteY2"/>
              </a:cxn>
              <a:cxn ang="0">
                <a:pos x="connsiteX3" y="connsiteY3"/>
              </a:cxn>
            </a:cxnLst>
            <a:rect l="l" t="t" r="r" b="b"/>
            <a:pathLst>
              <a:path w="10834253" h="2114550">
                <a:moveTo>
                  <a:pt x="0" y="0"/>
                </a:moveTo>
                <a:lnTo>
                  <a:pt x="10834253" y="0"/>
                </a:lnTo>
                <a:lnTo>
                  <a:pt x="10834253" y="2114550"/>
                </a:lnTo>
                <a:lnTo>
                  <a:pt x="0" y="211455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109401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3_Title Page">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09E37E8A-E7CC-406B-A9AF-08975F4C1606}"/>
              </a:ext>
            </a:extLst>
          </p:cNvPr>
          <p:cNvSpPr>
            <a:spLocks noGrp="1"/>
          </p:cNvSpPr>
          <p:nvPr>
            <p:ph type="pic" sz="quarter" idx="19"/>
          </p:nvPr>
        </p:nvSpPr>
        <p:spPr>
          <a:xfrm>
            <a:off x="6470072" y="3434524"/>
            <a:ext cx="2750130" cy="2750126"/>
          </a:xfrm>
          <a:custGeom>
            <a:avLst/>
            <a:gdLst>
              <a:gd name="connsiteX0" fmla="*/ 1375065 w 2750130"/>
              <a:gd name="connsiteY0" fmla="*/ 0 h 2750126"/>
              <a:gd name="connsiteX1" fmla="*/ 2750130 w 2750130"/>
              <a:gd name="connsiteY1" fmla="*/ 1375063 h 2750126"/>
              <a:gd name="connsiteX2" fmla="*/ 1375065 w 2750130"/>
              <a:gd name="connsiteY2" fmla="*/ 2750126 h 2750126"/>
              <a:gd name="connsiteX3" fmla="*/ 0 w 2750130"/>
              <a:gd name="connsiteY3" fmla="*/ 1375063 h 2750126"/>
              <a:gd name="connsiteX4" fmla="*/ 1375065 w 2750130"/>
              <a:gd name="connsiteY4" fmla="*/ 0 h 27501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0130" h="2750126">
                <a:moveTo>
                  <a:pt x="1375065" y="0"/>
                </a:moveTo>
                <a:cubicBezTo>
                  <a:pt x="2134492" y="0"/>
                  <a:pt x="2750130" y="615637"/>
                  <a:pt x="2750130" y="1375063"/>
                </a:cubicBezTo>
                <a:cubicBezTo>
                  <a:pt x="2750130" y="2134489"/>
                  <a:pt x="2134492" y="2750126"/>
                  <a:pt x="1375065" y="2750126"/>
                </a:cubicBezTo>
                <a:cubicBezTo>
                  <a:pt x="615638" y="2750126"/>
                  <a:pt x="0" y="2134489"/>
                  <a:pt x="0" y="1375063"/>
                </a:cubicBezTo>
                <a:cubicBezTo>
                  <a:pt x="0" y="615637"/>
                  <a:pt x="615638" y="0"/>
                  <a:pt x="1375065" y="0"/>
                </a:cubicBezTo>
                <a:close/>
              </a:path>
            </a:pathLst>
          </a:custGeom>
        </p:spPr>
        <p:txBody>
          <a:bodyPr wrap="square" anchor="ctr">
            <a:noAutofit/>
          </a:bodyPr>
          <a:lstStyle>
            <a:lvl1pPr marL="0" indent="0" algn="ctr">
              <a:buNone/>
              <a:defRPr sz="1200"/>
            </a:lvl1pPr>
          </a:lstStyle>
          <a:p>
            <a:endParaRPr lang="en-US" dirty="0"/>
          </a:p>
        </p:txBody>
      </p:sp>
      <p:sp>
        <p:nvSpPr>
          <p:cNvPr id="16" name="Freeform: Shape 15">
            <a:extLst>
              <a:ext uri="{FF2B5EF4-FFF2-40B4-BE49-F238E27FC236}">
                <a16:creationId xmlns:a16="http://schemas.microsoft.com/office/drawing/2014/main" id="{CFC0BCF4-D0CC-4F1F-AF39-958D3855894E}"/>
              </a:ext>
            </a:extLst>
          </p:cNvPr>
          <p:cNvSpPr>
            <a:spLocks noGrp="1"/>
          </p:cNvSpPr>
          <p:nvPr>
            <p:ph type="pic" sz="quarter" idx="20"/>
          </p:nvPr>
        </p:nvSpPr>
        <p:spPr>
          <a:xfrm>
            <a:off x="6470072" y="673350"/>
            <a:ext cx="2750130" cy="2750126"/>
          </a:xfrm>
          <a:custGeom>
            <a:avLst/>
            <a:gdLst>
              <a:gd name="connsiteX0" fmla="*/ 1375065 w 2750130"/>
              <a:gd name="connsiteY0" fmla="*/ 0 h 2750126"/>
              <a:gd name="connsiteX1" fmla="*/ 2750130 w 2750130"/>
              <a:gd name="connsiteY1" fmla="*/ 1375063 h 2750126"/>
              <a:gd name="connsiteX2" fmla="*/ 1375065 w 2750130"/>
              <a:gd name="connsiteY2" fmla="*/ 2750126 h 2750126"/>
              <a:gd name="connsiteX3" fmla="*/ 0 w 2750130"/>
              <a:gd name="connsiteY3" fmla="*/ 1375063 h 2750126"/>
              <a:gd name="connsiteX4" fmla="*/ 1375065 w 2750130"/>
              <a:gd name="connsiteY4" fmla="*/ 0 h 27501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0130" h="2750126">
                <a:moveTo>
                  <a:pt x="1375065" y="0"/>
                </a:moveTo>
                <a:cubicBezTo>
                  <a:pt x="2134492" y="0"/>
                  <a:pt x="2750130" y="615637"/>
                  <a:pt x="2750130" y="1375063"/>
                </a:cubicBezTo>
                <a:cubicBezTo>
                  <a:pt x="2750130" y="2134489"/>
                  <a:pt x="2134492" y="2750126"/>
                  <a:pt x="1375065" y="2750126"/>
                </a:cubicBezTo>
                <a:cubicBezTo>
                  <a:pt x="615638" y="2750126"/>
                  <a:pt x="0" y="2134489"/>
                  <a:pt x="0" y="1375063"/>
                </a:cubicBezTo>
                <a:cubicBezTo>
                  <a:pt x="0" y="615637"/>
                  <a:pt x="615638" y="0"/>
                  <a:pt x="1375065" y="0"/>
                </a:cubicBezTo>
                <a:close/>
              </a:path>
            </a:pathLst>
          </a:custGeom>
        </p:spPr>
        <p:txBody>
          <a:bodyPr wrap="square" anchor="ctr">
            <a:noAutofit/>
          </a:bodyPr>
          <a:lstStyle>
            <a:lvl1pPr marL="0" indent="0" algn="ctr">
              <a:buNone/>
              <a:defRPr sz="1200"/>
            </a:lvl1pPr>
          </a:lstStyle>
          <a:p>
            <a:endParaRPr lang="en-US" dirty="0"/>
          </a:p>
        </p:txBody>
      </p:sp>
      <p:sp>
        <p:nvSpPr>
          <p:cNvPr id="15" name="Freeform: Shape 14">
            <a:extLst>
              <a:ext uri="{FF2B5EF4-FFF2-40B4-BE49-F238E27FC236}">
                <a16:creationId xmlns:a16="http://schemas.microsoft.com/office/drawing/2014/main" id="{81B45B4B-CE68-469D-86F2-F2C3ADA705CB}"/>
              </a:ext>
            </a:extLst>
          </p:cNvPr>
          <p:cNvSpPr>
            <a:spLocks noGrp="1"/>
          </p:cNvSpPr>
          <p:nvPr>
            <p:ph type="pic" sz="quarter" idx="18"/>
          </p:nvPr>
        </p:nvSpPr>
        <p:spPr>
          <a:xfrm>
            <a:off x="888423" y="3434524"/>
            <a:ext cx="2750130" cy="2750126"/>
          </a:xfrm>
          <a:custGeom>
            <a:avLst/>
            <a:gdLst>
              <a:gd name="connsiteX0" fmla="*/ 1375065 w 2750130"/>
              <a:gd name="connsiteY0" fmla="*/ 0 h 2750126"/>
              <a:gd name="connsiteX1" fmla="*/ 2750130 w 2750130"/>
              <a:gd name="connsiteY1" fmla="*/ 1375063 h 2750126"/>
              <a:gd name="connsiteX2" fmla="*/ 1375065 w 2750130"/>
              <a:gd name="connsiteY2" fmla="*/ 2750126 h 2750126"/>
              <a:gd name="connsiteX3" fmla="*/ 0 w 2750130"/>
              <a:gd name="connsiteY3" fmla="*/ 1375063 h 2750126"/>
              <a:gd name="connsiteX4" fmla="*/ 1375065 w 2750130"/>
              <a:gd name="connsiteY4" fmla="*/ 0 h 27501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0130" h="2750126">
                <a:moveTo>
                  <a:pt x="1375065" y="0"/>
                </a:moveTo>
                <a:cubicBezTo>
                  <a:pt x="2134492" y="0"/>
                  <a:pt x="2750130" y="615637"/>
                  <a:pt x="2750130" y="1375063"/>
                </a:cubicBezTo>
                <a:cubicBezTo>
                  <a:pt x="2750130" y="2134489"/>
                  <a:pt x="2134492" y="2750126"/>
                  <a:pt x="1375065" y="2750126"/>
                </a:cubicBezTo>
                <a:cubicBezTo>
                  <a:pt x="615638" y="2750126"/>
                  <a:pt x="0" y="2134489"/>
                  <a:pt x="0" y="1375063"/>
                </a:cubicBezTo>
                <a:cubicBezTo>
                  <a:pt x="0" y="615637"/>
                  <a:pt x="615638" y="0"/>
                  <a:pt x="1375065" y="0"/>
                </a:cubicBezTo>
                <a:close/>
              </a:path>
            </a:pathLst>
          </a:custGeom>
        </p:spPr>
        <p:txBody>
          <a:bodyPr wrap="square" anchor="ctr">
            <a:noAutofit/>
          </a:bodyPr>
          <a:lstStyle>
            <a:lvl1pPr marL="0" indent="0" algn="ctr">
              <a:buNone/>
              <a:defRPr sz="1200"/>
            </a:lvl1pPr>
          </a:lstStyle>
          <a:p>
            <a:endParaRPr lang="en-US" dirty="0"/>
          </a:p>
        </p:txBody>
      </p:sp>
      <p:sp>
        <p:nvSpPr>
          <p:cNvPr id="14" name="Freeform: Shape 13">
            <a:extLst>
              <a:ext uri="{FF2B5EF4-FFF2-40B4-BE49-F238E27FC236}">
                <a16:creationId xmlns:a16="http://schemas.microsoft.com/office/drawing/2014/main" id="{737EDE89-7CD4-496C-8D1F-C242153051E3}"/>
              </a:ext>
            </a:extLst>
          </p:cNvPr>
          <p:cNvSpPr>
            <a:spLocks noGrp="1"/>
          </p:cNvSpPr>
          <p:nvPr>
            <p:ph type="pic" sz="quarter" idx="17"/>
          </p:nvPr>
        </p:nvSpPr>
        <p:spPr>
          <a:xfrm>
            <a:off x="888423" y="678875"/>
            <a:ext cx="2750130" cy="2750126"/>
          </a:xfrm>
          <a:custGeom>
            <a:avLst/>
            <a:gdLst>
              <a:gd name="connsiteX0" fmla="*/ 1375065 w 2750130"/>
              <a:gd name="connsiteY0" fmla="*/ 0 h 2750126"/>
              <a:gd name="connsiteX1" fmla="*/ 2750130 w 2750130"/>
              <a:gd name="connsiteY1" fmla="*/ 1375063 h 2750126"/>
              <a:gd name="connsiteX2" fmla="*/ 1375065 w 2750130"/>
              <a:gd name="connsiteY2" fmla="*/ 2750126 h 2750126"/>
              <a:gd name="connsiteX3" fmla="*/ 0 w 2750130"/>
              <a:gd name="connsiteY3" fmla="*/ 1375063 h 2750126"/>
              <a:gd name="connsiteX4" fmla="*/ 1375065 w 2750130"/>
              <a:gd name="connsiteY4" fmla="*/ 0 h 27501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0130" h="2750126">
                <a:moveTo>
                  <a:pt x="1375065" y="0"/>
                </a:moveTo>
                <a:cubicBezTo>
                  <a:pt x="2134492" y="0"/>
                  <a:pt x="2750130" y="615637"/>
                  <a:pt x="2750130" y="1375063"/>
                </a:cubicBezTo>
                <a:cubicBezTo>
                  <a:pt x="2750130" y="2134489"/>
                  <a:pt x="2134492" y="2750126"/>
                  <a:pt x="1375065" y="2750126"/>
                </a:cubicBezTo>
                <a:cubicBezTo>
                  <a:pt x="615638" y="2750126"/>
                  <a:pt x="0" y="2134489"/>
                  <a:pt x="0" y="1375063"/>
                </a:cubicBezTo>
                <a:cubicBezTo>
                  <a:pt x="0" y="615637"/>
                  <a:pt x="615638" y="0"/>
                  <a:pt x="1375065" y="0"/>
                </a:cubicBez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27541388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2_Title Page">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422AADD8-D2A4-4E4E-BD88-E2CAB224956F}"/>
              </a:ext>
            </a:extLst>
          </p:cNvPr>
          <p:cNvSpPr>
            <a:spLocks noGrp="1"/>
          </p:cNvSpPr>
          <p:nvPr>
            <p:ph type="pic" sz="quarter" idx="18"/>
          </p:nvPr>
        </p:nvSpPr>
        <p:spPr>
          <a:xfrm>
            <a:off x="678875" y="2282314"/>
            <a:ext cx="3188275" cy="2287843"/>
          </a:xfrm>
          <a:custGeom>
            <a:avLst/>
            <a:gdLst>
              <a:gd name="connsiteX0" fmla="*/ 0 w 3188275"/>
              <a:gd name="connsiteY0" fmla="*/ 0 h 2287843"/>
              <a:gd name="connsiteX1" fmla="*/ 3188275 w 3188275"/>
              <a:gd name="connsiteY1" fmla="*/ 0 h 2287843"/>
              <a:gd name="connsiteX2" fmla="*/ 3188275 w 3188275"/>
              <a:gd name="connsiteY2" fmla="*/ 2287843 h 2287843"/>
              <a:gd name="connsiteX3" fmla="*/ 0 w 3188275"/>
              <a:gd name="connsiteY3" fmla="*/ 2287843 h 2287843"/>
            </a:gdLst>
            <a:ahLst/>
            <a:cxnLst>
              <a:cxn ang="0">
                <a:pos x="connsiteX0" y="connsiteY0"/>
              </a:cxn>
              <a:cxn ang="0">
                <a:pos x="connsiteX1" y="connsiteY1"/>
              </a:cxn>
              <a:cxn ang="0">
                <a:pos x="connsiteX2" y="connsiteY2"/>
              </a:cxn>
              <a:cxn ang="0">
                <a:pos x="connsiteX3" y="connsiteY3"/>
              </a:cxn>
            </a:cxnLst>
            <a:rect l="l" t="t" r="r" b="b"/>
            <a:pathLst>
              <a:path w="3188275" h="2287843">
                <a:moveTo>
                  <a:pt x="0" y="0"/>
                </a:moveTo>
                <a:lnTo>
                  <a:pt x="3188275" y="0"/>
                </a:lnTo>
                <a:lnTo>
                  <a:pt x="3188275" y="2287843"/>
                </a:lnTo>
                <a:lnTo>
                  <a:pt x="0" y="2287843"/>
                </a:lnTo>
                <a:close/>
              </a:path>
            </a:pathLst>
          </a:custGeom>
        </p:spPr>
        <p:txBody>
          <a:bodyPr wrap="square" anchor="ctr">
            <a:noAutofit/>
          </a:bodyPr>
          <a:lstStyle>
            <a:lvl1pPr marL="0" indent="0" algn="ctr">
              <a:buNone/>
              <a:defRPr sz="1200"/>
            </a:lvl1pPr>
          </a:lstStyle>
          <a:p>
            <a:endParaRPr lang="en-US" dirty="0"/>
          </a:p>
        </p:txBody>
      </p:sp>
      <p:sp>
        <p:nvSpPr>
          <p:cNvPr id="14" name="Freeform: Shape 13">
            <a:extLst>
              <a:ext uri="{FF2B5EF4-FFF2-40B4-BE49-F238E27FC236}">
                <a16:creationId xmlns:a16="http://schemas.microsoft.com/office/drawing/2014/main" id="{B4CFBA1A-2A00-4095-AE5E-D80D17341F2B}"/>
              </a:ext>
            </a:extLst>
          </p:cNvPr>
          <p:cNvSpPr>
            <a:spLocks noGrp="1"/>
          </p:cNvSpPr>
          <p:nvPr>
            <p:ph type="pic" sz="quarter" idx="19"/>
          </p:nvPr>
        </p:nvSpPr>
        <p:spPr>
          <a:xfrm>
            <a:off x="678875" y="4570157"/>
            <a:ext cx="3188275" cy="2287843"/>
          </a:xfrm>
          <a:custGeom>
            <a:avLst/>
            <a:gdLst>
              <a:gd name="connsiteX0" fmla="*/ 0 w 3188275"/>
              <a:gd name="connsiteY0" fmla="*/ 0 h 2287843"/>
              <a:gd name="connsiteX1" fmla="*/ 3188275 w 3188275"/>
              <a:gd name="connsiteY1" fmla="*/ 0 h 2287843"/>
              <a:gd name="connsiteX2" fmla="*/ 3188275 w 3188275"/>
              <a:gd name="connsiteY2" fmla="*/ 2287843 h 2287843"/>
              <a:gd name="connsiteX3" fmla="*/ 0 w 3188275"/>
              <a:gd name="connsiteY3" fmla="*/ 2287843 h 2287843"/>
            </a:gdLst>
            <a:ahLst/>
            <a:cxnLst>
              <a:cxn ang="0">
                <a:pos x="connsiteX0" y="connsiteY0"/>
              </a:cxn>
              <a:cxn ang="0">
                <a:pos x="connsiteX1" y="connsiteY1"/>
              </a:cxn>
              <a:cxn ang="0">
                <a:pos x="connsiteX2" y="connsiteY2"/>
              </a:cxn>
              <a:cxn ang="0">
                <a:pos x="connsiteX3" y="connsiteY3"/>
              </a:cxn>
            </a:cxnLst>
            <a:rect l="l" t="t" r="r" b="b"/>
            <a:pathLst>
              <a:path w="3188275" h="2287843">
                <a:moveTo>
                  <a:pt x="0" y="0"/>
                </a:moveTo>
                <a:lnTo>
                  <a:pt x="3188275" y="0"/>
                </a:lnTo>
                <a:lnTo>
                  <a:pt x="3188275" y="2287843"/>
                </a:lnTo>
                <a:lnTo>
                  <a:pt x="0" y="2287843"/>
                </a:lnTo>
                <a:close/>
              </a:path>
            </a:pathLst>
          </a:custGeom>
        </p:spPr>
        <p:txBody>
          <a:bodyPr wrap="square" anchor="ctr">
            <a:noAutofit/>
          </a:bodyPr>
          <a:lstStyle>
            <a:lvl1pPr marL="0" indent="0" algn="ctr">
              <a:buNone/>
              <a:defRPr sz="1200"/>
            </a:lvl1pPr>
          </a:lstStyle>
          <a:p>
            <a:endParaRPr lang="en-US" dirty="0"/>
          </a:p>
        </p:txBody>
      </p:sp>
      <p:sp>
        <p:nvSpPr>
          <p:cNvPr id="12" name="Freeform: Shape 11">
            <a:extLst>
              <a:ext uri="{FF2B5EF4-FFF2-40B4-BE49-F238E27FC236}">
                <a16:creationId xmlns:a16="http://schemas.microsoft.com/office/drawing/2014/main" id="{98DCF49D-79EA-4BEE-B407-ED525699BEF3}"/>
              </a:ext>
            </a:extLst>
          </p:cNvPr>
          <p:cNvSpPr>
            <a:spLocks noGrp="1"/>
          </p:cNvSpPr>
          <p:nvPr>
            <p:ph type="pic" sz="quarter" idx="17"/>
          </p:nvPr>
        </p:nvSpPr>
        <p:spPr>
          <a:xfrm>
            <a:off x="678875" y="1"/>
            <a:ext cx="3188275" cy="2287843"/>
          </a:xfrm>
          <a:custGeom>
            <a:avLst/>
            <a:gdLst>
              <a:gd name="connsiteX0" fmla="*/ 0 w 3188275"/>
              <a:gd name="connsiteY0" fmla="*/ 0 h 2287843"/>
              <a:gd name="connsiteX1" fmla="*/ 3188275 w 3188275"/>
              <a:gd name="connsiteY1" fmla="*/ 0 h 2287843"/>
              <a:gd name="connsiteX2" fmla="*/ 3188275 w 3188275"/>
              <a:gd name="connsiteY2" fmla="*/ 2287843 h 2287843"/>
              <a:gd name="connsiteX3" fmla="*/ 0 w 3188275"/>
              <a:gd name="connsiteY3" fmla="*/ 2287843 h 2287843"/>
            </a:gdLst>
            <a:ahLst/>
            <a:cxnLst>
              <a:cxn ang="0">
                <a:pos x="connsiteX0" y="connsiteY0"/>
              </a:cxn>
              <a:cxn ang="0">
                <a:pos x="connsiteX1" y="connsiteY1"/>
              </a:cxn>
              <a:cxn ang="0">
                <a:pos x="connsiteX2" y="connsiteY2"/>
              </a:cxn>
              <a:cxn ang="0">
                <a:pos x="connsiteX3" y="connsiteY3"/>
              </a:cxn>
            </a:cxnLst>
            <a:rect l="l" t="t" r="r" b="b"/>
            <a:pathLst>
              <a:path w="3188275" h="2287843">
                <a:moveTo>
                  <a:pt x="0" y="0"/>
                </a:moveTo>
                <a:lnTo>
                  <a:pt x="3188275" y="0"/>
                </a:lnTo>
                <a:lnTo>
                  <a:pt x="3188275" y="2287843"/>
                </a:lnTo>
                <a:lnTo>
                  <a:pt x="0" y="2287843"/>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54459913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97ECB15-F748-C140-A5C3-CF0090C943BA}" type="slidenum">
              <a:rPr lang="en-US" smtClean="0"/>
              <a:pPr/>
              <a:t>‹#›</a:t>
            </a:fld>
            <a:endParaRPr lang="en-US" dirty="0"/>
          </a:p>
        </p:txBody>
      </p:sp>
    </p:spTree>
    <p:extLst>
      <p:ext uri="{BB962C8B-B14F-4D97-AF65-F5344CB8AC3E}">
        <p14:creationId xmlns:p14="http://schemas.microsoft.com/office/powerpoint/2010/main" val="362557630"/>
      </p:ext>
    </p:extLst>
  </p:cSld>
  <p:clrMap bg1="lt1" tx1="dk1" bg2="lt2" tx2="dk2" accent1="accent1" accent2="accent2" accent3="accent3" accent4="accent4" accent5="accent5" accent6="accent6" hlink="hlink" folHlink="folHlink"/>
  <p:sldLayoutIdLst>
    <p:sldLayoutId id="2147483724" r:id="rId1"/>
    <p:sldLayoutId id="2147483870" r:id="rId2"/>
    <p:sldLayoutId id="2147484101" r:id="rId3"/>
    <p:sldLayoutId id="2147484100" r:id="rId4"/>
    <p:sldLayoutId id="2147484099" r:id="rId5"/>
    <p:sldLayoutId id="2147484098" r:id="rId6"/>
    <p:sldLayoutId id="2147484097" r:id="rId7"/>
    <p:sldLayoutId id="2147484096" r:id="rId8"/>
    <p:sldLayoutId id="2147484095" r:id="rId9"/>
    <p:sldLayoutId id="2147484093" r:id="rId10"/>
    <p:sldLayoutId id="2147484092" r:id="rId11"/>
    <p:sldLayoutId id="2147484091" r:id="rId12"/>
    <p:sldLayoutId id="2147484090" r:id="rId13"/>
    <p:sldLayoutId id="2147484089" r:id="rId14"/>
    <p:sldLayoutId id="2147484094" r:id="rId15"/>
    <p:sldLayoutId id="2147484088" r:id="rId16"/>
    <p:sldLayoutId id="2147484083" r:id="rId17"/>
    <p:sldLayoutId id="2147484047" r:id="rId18"/>
  </p:sldLayoutIdLst>
  <p:hf hdr="0" ftr="0" dt="0"/>
  <p:txStyles>
    <p:titleStyle>
      <a:lvl1pPr algn="ctr"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ctr"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ctr"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3pPr>
      <a:lvl4pPr marL="1600200" indent="-228600" algn="ctr"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ctr"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5.jpg"/><Relationship Id="rId1" Type="http://schemas.openxmlformats.org/officeDocument/2006/relationships/slideLayout" Target="../slideLayouts/slideLayout16.xml"/><Relationship Id="rId4" Type="http://schemas.openxmlformats.org/officeDocument/2006/relationships/image" Target="../media/image28.jpg"/></Relationships>
</file>

<file path=ppt/slides/_rels/slide1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7.xml"/><Relationship Id="rId4" Type="http://schemas.openxmlformats.org/officeDocument/2006/relationships/image" Target="../media/image31.jpg"/></Relationships>
</file>

<file path=ppt/slides/_rels/slide1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12.xml"/><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11.xml"/><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10.xml"/><Relationship Id="rId4" Type="http://schemas.openxmlformats.org/officeDocument/2006/relationships/image" Target="../media/image12.jpg"/></Relationships>
</file>

<file path=ppt/slides/_rels/slide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9.xml"/><Relationship Id="rId4" Type="http://schemas.openxmlformats.org/officeDocument/2006/relationships/image" Target="../media/image16.jpg"/></Relationships>
</file>

<file path=ppt/slides/_rels/slide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8.xml"/><Relationship Id="rId5" Type="http://schemas.openxmlformats.org/officeDocument/2006/relationships/image" Target="../media/image19.jpg"/><Relationship Id="rId4"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Placeholder 22">
            <a:extLst>
              <a:ext uri="{FF2B5EF4-FFF2-40B4-BE49-F238E27FC236}">
                <a16:creationId xmlns:a16="http://schemas.microsoft.com/office/drawing/2014/main" id="{48414D8E-69AF-4D99-A149-51B4A8C47C51}"/>
              </a:ext>
            </a:extLst>
          </p:cNvPr>
          <p:cNvPicPr>
            <a:picLocks noGrp="1" noChangeAspect="1"/>
          </p:cNvPicPr>
          <p:nvPr>
            <p:ph type="pic" sz="quarter" idx="17"/>
          </p:nvPr>
        </p:nvPicPr>
        <p:blipFill>
          <a:blip r:embed="rId2"/>
          <a:srcRect t="11977" b="11977"/>
          <a:stretch>
            <a:fillRect/>
          </a:stretch>
        </p:blipFill>
        <p:spPr/>
      </p:pic>
      <p:sp>
        <p:nvSpPr>
          <p:cNvPr id="19" name="TextBox 18">
            <a:extLst>
              <a:ext uri="{FF2B5EF4-FFF2-40B4-BE49-F238E27FC236}">
                <a16:creationId xmlns:a16="http://schemas.microsoft.com/office/drawing/2014/main" id="{FF7C0ED5-FDF4-4164-9327-4EB97F56A8E4}"/>
              </a:ext>
            </a:extLst>
          </p:cNvPr>
          <p:cNvSpPr txBox="1"/>
          <p:nvPr/>
        </p:nvSpPr>
        <p:spPr>
          <a:xfrm>
            <a:off x="4318513" y="2209835"/>
            <a:ext cx="4267200" cy="1759456"/>
          </a:xfrm>
          <a:prstGeom prst="rect">
            <a:avLst/>
          </a:prstGeom>
          <a:noFill/>
        </p:spPr>
        <p:txBody>
          <a:bodyPr wrap="square" rtlCol="0">
            <a:spAutoFit/>
          </a:bodyPr>
          <a:lstStyle/>
          <a:p>
            <a:pPr>
              <a:lnSpc>
                <a:spcPts val="6500"/>
              </a:lnSpc>
            </a:pPr>
            <a:r>
              <a:rPr lang="en-US" sz="4500" b="1" dirty="0">
                <a:latin typeface="Montserrat Light" panose="00000400000000000000" pitchFamily="50" charset="0"/>
                <a:ea typeface="Montserrat" charset="0"/>
                <a:cs typeface="Montserrat" charset="0"/>
              </a:rPr>
              <a:t>ANNUAL</a:t>
            </a:r>
          </a:p>
          <a:p>
            <a:pPr>
              <a:lnSpc>
                <a:spcPts val="6500"/>
              </a:lnSpc>
            </a:pPr>
            <a:r>
              <a:rPr lang="en-US" sz="6500" b="1" dirty="0">
                <a:latin typeface="Montserrat Bold"/>
                <a:ea typeface="Montserrat" charset="0"/>
                <a:cs typeface="Montserrat" charset="0"/>
              </a:rPr>
              <a:t>REPORT</a:t>
            </a:r>
          </a:p>
        </p:txBody>
      </p:sp>
      <p:grpSp>
        <p:nvGrpSpPr>
          <p:cNvPr id="18" name="Group 17">
            <a:extLst>
              <a:ext uri="{FF2B5EF4-FFF2-40B4-BE49-F238E27FC236}">
                <a16:creationId xmlns:a16="http://schemas.microsoft.com/office/drawing/2014/main" id="{9EBAF3F8-77B3-4255-8705-19C54F67FEEE}"/>
              </a:ext>
            </a:extLst>
          </p:cNvPr>
          <p:cNvGrpSpPr/>
          <p:nvPr/>
        </p:nvGrpSpPr>
        <p:grpSpPr>
          <a:xfrm>
            <a:off x="6847447" y="5048381"/>
            <a:ext cx="4665678" cy="1130745"/>
            <a:chOff x="6847447" y="4799594"/>
            <a:chExt cx="4665678" cy="1130745"/>
          </a:xfrm>
        </p:grpSpPr>
        <p:sp>
          <p:nvSpPr>
            <p:cNvPr id="31" name="TextBox 30">
              <a:extLst>
                <a:ext uri="{FF2B5EF4-FFF2-40B4-BE49-F238E27FC236}">
                  <a16:creationId xmlns:a16="http://schemas.microsoft.com/office/drawing/2014/main" id="{C8E2BE5C-1AFC-4CDE-B502-47BABEF4790B}"/>
                </a:ext>
              </a:extLst>
            </p:cNvPr>
            <p:cNvSpPr txBox="1"/>
            <p:nvPr/>
          </p:nvSpPr>
          <p:spPr>
            <a:xfrm>
              <a:off x="6847447" y="4799594"/>
              <a:ext cx="1693878" cy="323165"/>
            </a:xfrm>
            <a:prstGeom prst="rect">
              <a:avLst/>
            </a:prstGeom>
            <a:noFill/>
          </p:spPr>
          <p:txBody>
            <a:bodyPr wrap="square" rtlCol="0" anchor="ctr">
              <a:spAutoFit/>
            </a:bodyPr>
            <a:lstStyle/>
            <a:p>
              <a:r>
                <a:rPr lang="en-US" sz="1500" b="1" dirty="0">
                  <a:latin typeface="Montserrat "/>
                  <a:ea typeface="Montserrat Black" charset="0"/>
                  <a:cs typeface="Montserrat Black" charset="0"/>
                </a:rPr>
                <a:t>This is minimal</a:t>
              </a:r>
            </a:p>
          </p:txBody>
        </p:sp>
        <p:sp>
          <p:nvSpPr>
            <p:cNvPr id="33" name="TextBox 32">
              <a:extLst>
                <a:ext uri="{FF2B5EF4-FFF2-40B4-BE49-F238E27FC236}">
                  <a16:creationId xmlns:a16="http://schemas.microsoft.com/office/drawing/2014/main" id="{CD93B7DD-732B-4852-BFE2-FE211870640D}"/>
                </a:ext>
              </a:extLst>
            </p:cNvPr>
            <p:cNvSpPr txBox="1"/>
            <p:nvPr/>
          </p:nvSpPr>
          <p:spPr>
            <a:xfrm>
              <a:off x="6847447" y="5246626"/>
              <a:ext cx="4665678" cy="683713"/>
            </a:xfrm>
            <a:prstGeom prst="rect">
              <a:avLst/>
            </a:prstGeom>
            <a:noFill/>
          </p:spPr>
          <p:txBody>
            <a:bodyPr wrap="square" rtlCol="0">
              <a:spAutoFit/>
            </a:bodyPr>
            <a:lstStyle/>
            <a:p>
              <a:pPr>
                <a:lnSpc>
                  <a:spcPts val="16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grpSp>
    </p:spTree>
    <p:extLst>
      <p:ext uri="{BB962C8B-B14F-4D97-AF65-F5344CB8AC3E}">
        <p14:creationId xmlns:p14="http://schemas.microsoft.com/office/powerpoint/2010/main" val="7135519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7CEFC0-0984-4ED1-8244-D61BC1A3FBB0}"/>
              </a:ext>
            </a:extLst>
          </p:cNvPr>
          <p:cNvSpPr txBox="1"/>
          <p:nvPr/>
        </p:nvSpPr>
        <p:spPr>
          <a:xfrm>
            <a:off x="2856346" y="1222110"/>
            <a:ext cx="3239654" cy="1080424"/>
          </a:xfrm>
          <a:prstGeom prst="rect">
            <a:avLst/>
          </a:prstGeom>
          <a:noFill/>
        </p:spPr>
        <p:txBody>
          <a:bodyPr wrap="square" rtlCol="0" anchor="ctr">
            <a:spAutoFit/>
          </a:bodyPr>
          <a:lstStyle/>
          <a:p>
            <a:pPr algn="r">
              <a:lnSpc>
                <a:spcPts val="4000"/>
              </a:lnSpc>
            </a:pPr>
            <a:r>
              <a:rPr lang="en-US" sz="3000" b="1" dirty="0">
                <a:latin typeface="+mj-lt"/>
                <a:ea typeface="Montserrat Black" charset="0"/>
                <a:cs typeface="Montserrat Black" charset="0"/>
              </a:rPr>
              <a:t>Our Company</a:t>
            </a:r>
          </a:p>
          <a:p>
            <a:pPr algn="r">
              <a:lnSpc>
                <a:spcPts val="4000"/>
              </a:lnSpc>
            </a:pPr>
            <a:r>
              <a:rPr lang="en-US" sz="3000" b="1" dirty="0">
                <a:latin typeface="+mj-lt"/>
                <a:ea typeface="Montserrat Black" charset="0"/>
                <a:cs typeface="Montserrat Black" charset="0"/>
              </a:rPr>
              <a:t>Service</a:t>
            </a:r>
          </a:p>
        </p:txBody>
      </p:sp>
      <p:sp>
        <p:nvSpPr>
          <p:cNvPr id="7" name="TextBox 6">
            <a:extLst>
              <a:ext uri="{FF2B5EF4-FFF2-40B4-BE49-F238E27FC236}">
                <a16:creationId xmlns:a16="http://schemas.microsoft.com/office/drawing/2014/main" id="{6E7BB598-6A2C-41AF-B055-90EFF4413425}"/>
              </a:ext>
            </a:extLst>
          </p:cNvPr>
          <p:cNvSpPr txBox="1"/>
          <p:nvPr/>
        </p:nvSpPr>
        <p:spPr>
          <a:xfrm>
            <a:off x="6435106" y="1330017"/>
            <a:ext cx="3571875" cy="898516"/>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grpSp>
        <p:nvGrpSpPr>
          <p:cNvPr id="2" name="Group 1">
            <a:extLst>
              <a:ext uri="{FF2B5EF4-FFF2-40B4-BE49-F238E27FC236}">
                <a16:creationId xmlns:a16="http://schemas.microsoft.com/office/drawing/2014/main" id="{D442DF6E-AA4C-424A-AB93-93C96F9AE85E}"/>
              </a:ext>
            </a:extLst>
          </p:cNvPr>
          <p:cNvGrpSpPr/>
          <p:nvPr/>
        </p:nvGrpSpPr>
        <p:grpSpPr>
          <a:xfrm>
            <a:off x="4174665" y="2958968"/>
            <a:ext cx="3842674" cy="1080424"/>
            <a:chOff x="6435106" y="3111368"/>
            <a:chExt cx="3842674" cy="1080424"/>
          </a:xfrm>
        </p:grpSpPr>
        <p:sp>
          <p:nvSpPr>
            <p:cNvPr id="11" name="Oval 10">
              <a:extLst>
                <a:ext uri="{FF2B5EF4-FFF2-40B4-BE49-F238E27FC236}">
                  <a16:creationId xmlns:a16="http://schemas.microsoft.com/office/drawing/2014/main" id="{E27B4B14-453B-40CE-859D-7E73145A7B23}"/>
                </a:ext>
              </a:extLst>
            </p:cNvPr>
            <p:cNvSpPr/>
            <p:nvPr/>
          </p:nvSpPr>
          <p:spPr>
            <a:xfrm>
              <a:off x="6435106" y="3111368"/>
              <a:ext cx="1080424" cy="1080424"/>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E09E4DDC-3F92-4D45-AEFA-5D51D5E26596}"/>
                </a:ext>
              </a:extLst>
            </p:cNvPr>
            <p:cNvSpPr/>
            <p:nvPr/>
          </p:nvSpPr>
          <p:spPr>
            <a:xfrm>
              <a:off x="7816231" y="3111368"/>
              <a:ext cx="1080424" cy="1080424"/>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743B3105-CE00-4C25-8DB0-4CA83855760B}"/>
                </a:ext>
              </a:extLst>
            </p:cNvPr>
            <p:cNvSpPr/>
            <p:nvPr/>
          </p:nvSpPr>
          <p:spPr>
            <a:xfrm>
              <a:off x="9197356" y="3111368"/>
              <a:ext cx="1080424" cy="1080424"/>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33">
              <a:extLst>
                <a:ext uri="{FF2B5EF4-FFF2-40B4-BE49-F238E27FC236}">
                  <a16:creationId xmlns:a16="http://schemas.microsoft.com/office/drawing/2014/main" id="{91CD2B22-682B-4209-9B2D-4C8CFA805969}"/>
                </a:ext>
              </a:extLst>
            </p:cNvPr>
            <p:cNvSpPr>
              <a:spLocks noEditPoints="1"/>
            </p:cNvSpPr>
            <p:nvPr/>
          </p:nvSpPr>
          <p:spPr bwMode="auto">
            <a:xfrm>
              <a:off x="6663314" y="3342867"/>
              <a:ext cx="624008" cy="617426"/>
            </a:xfrm>
            <a:custGeom>
              <a:avLst/>
              <a:gdLst>
                <a:gd name="T0" fmla="*/ 123 w 140"/>
                <a:gd name="T1" fmla="*/ 45 h 139"/>
                <a:gd name="T2" fmla="*/ 62 w 140"/>
                <a:gd name="T3" fmla="*/ 38 h 139"/>
                <a:gd name="T4" fmla="*/ 86 w 140"/>
                <a:gd name="T5" fmla="*/ 20 h 139"/>
                <a:gd name="T6" fmla="*/ 93 w 140"/>
                <a:gd name="T7" fmla="*/ 3 h 139"/>
                <a:gd name="T8" fmla="*/ 79 w 140"/>
                <a:gd name="T9" fmla="*/ 3 h 139"/>
                <a:gd name="T10" fmla="*/ 53 w 140"/>
                <a:gd name="T11" fmla="*/ 40 h 139"/>
                <a:gd name="T12" fmla="*/ 36 w 140"/>
                <a:gd name="T13" fmla="*/ 48 h 139"/>
                <a:gd name="T14" fmla="*/ 16 w 140"/>
                <a:gd name="T15" fmla="*/ 77 h 139"/>
                <a:gd name="T16" fmla="*/ 4 w 140"/>
                <a:gd name="T17" fmla="*/ 78 h 139"/>
                <a:gd name="T18" fmla="*/ 11 w 140"/>
                <a:gd name="T19" fmla="*/ 95 h 139"/>
                <a:gd name="T20" fmla="*/ 20 w 140"/>
                <a:gd name="T21" fmla="*/ 80 h 139"/>
                <a:gd name="T22" fmla="*/ 46 w 140"/>
                <a:gd name="T23" fmla="*/ 122 h 139"/>
                <a:gd name="T24" fmla="*/ 54 w 140"/>
                <a:gd name="T25" fmla="*/ 139 h 139"/>
                <a:gd name="T26" fmla="*/ 54 w 140"/>
                <a:gd name="T27" fmla="*/ 114 h 139"/>
                <a:gd name="T28" fmla="*/ 47 w 140"/>
                <a:gd name="T29" fmla="*/ 58 h 139"/>
                <a:gd name="T30" fmla="*/ 61 w 140"/>
                <a:gd name="T31" fmla="*/ 48 h 139"/>
                <a:gd name="T32" fmla="*/ 87 w 140"/>
                <a:gd name="T33" fmla="*/ 37 h 139"/>
                <a:gd name="T34" fmla="*/ 115 w 140"/>
                <a:gd name="T35" fmla="*/ 53 h 139"/>
                <a:gd name="T36" fmla="*/ 140 w 140"/>
                <a:gd name="T37" fmla="*/ 53 h 139"/>
                <a:gd name="T38" fmla="*/ 59 w 140"/>
                <a:gd name="T39" fmla="*/ 126 h 139"/>
                <a:gd name="T40" fmla="*/ 49 w 140"/>
                <a:gd name="T41" fmla="*/ 126 h 139"/>
                <a:gd name="T42" fmla="*/ 59 w 140"/>
                <a:gd name="T43" fmla="*/ 126 h 139"/>
                <a:gd name="T44" fmla="*/ 86 w 140"/>
                <a:gd name="T45" fmla="*/ 5 h 139"/>
                <a:gd name="T46" fmla="*/ 90 w 140"/>
                <a:gd name="T47" fmla="*/ 14 h 139"/>
                <a:gd name="T48" fmla="*/ 83 w 140"/>
                <a:gd name="T49" fmla="*/ 14 h 139"/>
                <a:gd name="T50" fmla="*/ 15 w 140"/>
                <a:gd name="T51" fmla="*/ 89 h 139"/>
                <a:gd name="T52" fmla="*/ 8 w 140"/>
                <a:gd name="T53" fmla="*/ 89 h 139"/>
                <a:gd name="T54" fmla="*/ 8 w 140"/>
                <a:gd name="T55" fmla="*/ 82 h 139"/>
                <a:gd name="T56" fmla="*/ 15 w 140"/>
                <a:gd name="T57" fmla="*/ 82 h 139"/>
                <a:gd name="T58" fmla="*/ 49 w 140"/>
                <a:gd name="T59" fmla="*/ 53 h 139"/>
                <a:gd name="T60" fmla="*/ 49 w 140"/>
                <a:gd name="T61" fmla="*/ 42 h 139"/>
                <a:gd name="T62" fmla="*/ 49 w 140"/>
                <a:gd name="T63" fmla="*/ 53 h 139"/>
                <a:gd name="T64" fmla="*/ 122 w 140"/>
                <a:gd name="T65" fmla="*/ 53 h 139"/>
                <a:gd name="T66" fmla="*/ 133 w 140"/>
                <a:gd name="T67" fmla="*/ 5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139">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18" name="Freeform 34">
              <a:extLst>
                <a:ext uri="{FF2B5EF4-FFF2-40B4-BE49-F238E27FC236}">
                  <a16:creationId xmlns:a16="http://schemas.microsoft.com/office/drawing/2014/main" id="{0C68E1E6-6AB5-4E74-8908-A49AC3CB49A6}"/>
                </a:ext>
              </a:extLst>
            </p:cNvPr>
            <p:cNvSpPr>
              <a:spLocks noEditPoints="1"/>
            </p:cNvSpPr>
            <p:nvPr/>
          </p:nvSpPr>
          <p:spPr bwMode="auto">
            <a:xfrm>
              <a:off x="8081959" y="3402767"/>
              <a:ext cx="548969" cy="497627"/>
            </a:xfrm>
            <a:custGeom>
              <a:avLst/>
              <a:gdLst>
                <a:gd name="T0" fmla="*/ 410 w 417"/>
                <a:gd name="T1" fmla="*/ 108 h 378"/>
                <a:gd name="T2" fmla="*/ 315 w 417"/>
                <a:gd name="T3" fmla="*/ 0 h 378"/>
                <a:gd name="T4" fmla="*/ 102 w 417"/>
                <a:gd name="T5" fmla="*/ 0 h 378"/>
                <a:gd name="T6" fmla="*/ 7 w 417"/>
                <a:gd name="T7" fmla="*/ 108 h 378"/>
                <a:gd name="T8" fmla="*/ 0 w 417"/>
                <a:gd name="T9" fmla="*/ 118 h 378"/>
                <a:gd name="T10" fmla="*/ 7 w 417"/>
                <a:gd name="T11" fmla="*/ 125 h 378"/>
                <a:gd name="T12" fmla="*/ 207 w 417"/>
                <a:gd name="T13" fmla="*/ 378 h 378"/>
                <a:gd name="T14" fmla="*/ 410 w 417"/>
                <a:gd name="T15" fmla="*/ 125 h 378"/>
                <a:gd name="T16" fmla="*/ 417 w 417"/>
                <a:gd name="T17" fmla="*/ 118 h 378"/>
                <a:gd name="T18" fmla="*/ 410 w 417"/>
                <a:gd name="T19" fmla="*/ 108 h 378"/>
                <a:gd name="T20" fmla="*/ 390 w 417"/>
                <a:gd name="T21" fmla="*/ 108 h 378"/>
                <a:gd name="T22" fmla="*/ 231 w 417"/>
                <a:gd name="T23" fmla="*/ 108 h 378"/>
                <a:gd name="T24" fmla="*/ 309 w 417"/>
                <a:gd name="T25" fmla="*/ 17 h 378"/>
                <a:gd name="T26" fmla="*/ 390 w 417"/>
                <a:gd name="T27" fmla="*/ 108 h 378"/>
                <a:gd name="T28" fmla="*/ 207 w 417"/>
                <a:gd name="T29" fmla="*/ 108 h 378"/>
                <a:gd name="T30" fmla="*/ 126 w 417"/>
                <a:gd name="T31" fmla="*/ 14 h 378"/>
                <a:gd name="T32" fmla="*/ 288 w 417"/>
                <a:gd name="T33" fmla="*/ 14 h 378"/>
                <a:gd name="T34" fmla="*/ 210 w 417"/>
                <a:gd name="T35" fmla="*/ 108 h 378"/>
                <a:gd name="T36" fmla="*/ 207 w 417"/>
                <a:gd name="T37" fmla="*/ 108 h 378"/>
                <a:gd name="T38" fmla="*/ 105 w 417"/>
                <a:gd name="T39" fmla="*/ 17 h 378"/>
                <a:gd name="T40" fmla="*/ 187 w 417"/>
                <a:gd name="T41" fmla="*/ 108 h 378"/>
                <a:gd name="T42" fmla="*/ 27 w 417"/>
                <a:gd name="T43" fmla="*/ 108 h 378"/>
                <a:gd name="T44" fmla="*/ 105 w 417"/>
                <a:gd name="T45" fmla="*/ 17 h 378"/>
                <a:gd name="T46" fmla="*/ 200 w 417"/>
                <a:gd name="T47" fmla="*/ 125 h 378"/>
                <a:gd name="T48" fmla="*/ 200 w 417"/>
                <a:gd name="T49" fmla="*/ 344 h 378"/>
                <a:gd name="T50" fmla="*/ 27 w 417"/>
                <a:gd name="T51" fmla="*/ 125 h 378"/>
                <a:gd name="T52" fmla="*/ 200 w 417"/>
                <a:gd name="T53" fmla="*/ 125 h 378"/>
                <a:gd name="T54" fmla="*/ 217 w 417"/>
                <a:gd name="T55" fmla="*/ 344 h 378"/>
                <a:gd name="T56" fmla="*/ 217 w 417"/>
                <a:gd name="T57" fmla="*/ 125 h 378"/>
                <a:gd name="T58" fmla="*/ 390 w 417"/>
                <a:gd name="T59" fmla="*/ 125 h 378"/>
                <a:gd name="T60" fmla="*/ 217 w 417"/>
                <a:gd name="T61" fmla="*/ 34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7" h="378">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19" name="Freeform 35">
              <a:extLst>
                <a:ext uri="{FF2B5EF4-FFF2-40B4-BE49-F238E27FC236}">
                  <a16:creationId xmlns:a16="http://schemas.microsoft.com/office/drawing/2014/main" id="{57074883-A811-4E38-BD4B-942653194522}"/>
                </a:ext>
              </a:extLst>
            </p:cNvPr>
            <p:cNvSpPr>
              <a:spLocks noEditPoints="1"/>
            </p:cNvSpPr>
            <p:nvPr/>
          </p:nvSpPr>
          <p:spPr bwMode="auto">
            <a:xfrm>
              <a:off x="9432146" y="3345500"/>
              <a:ext cx="610844" cy="612160"/>
            </a:xfrm>
            <a:custGeom>
              <a:avLst/>
              <a:gdLst>
                <a:gd name="T0" fmla="*/ 137 w 137"/>
                <a:gd name="T1" fmla="*/ 78 h 138"/>
                <a:gd name="T2" fmla="*/ 118 w 137"/>
                <a:gd name="T3" fmla="*/ 58 h 138"/>
                <a:gd name="T4" fmla="*/ 122 w 137"/>
                <a:gd name="T5" fmla="*/ 27 h 138"/>
                <a:gd name="T6" fmla="*/ 96 w 137"/>
                <a:gd name="T7" fmla="*/ 26 h 138"/>
                <a:gd name="T8" fmla="*/ 78 w 137"/>
                <a:gd name="T9" fmla="*/ 0 h 138"/>
                <a:gd name="T10" fmla="*/ 57 w 137"/>
                <a:gd name="T11" fmla="*/ 20 h 138"/>
                <a:gd name="T12" fmla="*/ 26 w 137"/>
                <a:gd name="T13" fmla="*/ 15 h 138"/>
                <a:gd name="T14" fmla="*/ 26 w 137"/>
                <a:gd name="T15" fmla="*/ 42 h 138"/>
                <a:gd name="T16" fmla="*/ 0 w 137"/>
                <a:gd name="T17" fmla="*/ 60 h 138"/>
                <a:gd name="T18" fmla="*/ 19 w 137"/>
                <a:gd name="T19" fmla="*/ 80 h 138"/>
                <a:gd name="T20" fmla="*/ 15 w 137"/>
                <a:gd name="T21" fmla="*/ 111 h 138"/>
                <a:gd name="T22" fmla="*/ 41 w 137"/>
                <a:gd name="T23" fmla="*/ 111 h 138"/>
                <a:gd name="T24" fmla="*/ 59 w 137"/>
                <a:gd name="T25" fmla="*/ 138 h 138"/>
                <a:gd name="T26" fmla="*/ 80 w 137"/>
                <a:gd name="T27" fmla="*/ 118 h 138"/>
                <a:gd name="T28" fmla="*/ 111 w 137"/>
                <a:gd name="T29" fmla="*/ 122 h 138"/>
                <a:gd name="T30" fmla="*/ 111 w 137"/>
                <a:gd name="T31" fmla="*/ 96 h 138"/>
                <a:gd name="T32" fmla="*/ 132 w 137"/>
                <a:gd name="T33" fmla="*/ 64 h 138"/>
                <a:gd name="T34" fmla="*/ 117 w 137"/>
                <a:gd name="T35" fmla="*/ 75 h 138"/>
                <a:gd name="T36" fmla="*/ 117 w 137"/>
                <a:gd name="T37" fmla="*/ 63 h 138"/>
                <a:gd name="T38" fmla="*/ 110 w 137"/>
                <a:gd name="T39" fmla="*/ 22 h 138"/>
                <a:gd name="T40" fmla="*/ 107 w 137"/>
                <a:gd name="T41" fmla="*/ 38 h 138"/>
                <a:gd name="T42" fmla="*/ 110 w 137"/>
                <a:gd name="T43" fmla="*/ 22 h 138"/>
                <a:gd name="T44" fmla="*/ 73 w 137"/>
                <a:gd name="T45" fmla="*/ 5 h 138"/>
                <a:gd name="T46" fmla="*/ 68 w 137"/>
                <a:gd name="T47" fmla="*/ 19 h 138"/>
                <a:gd name="T48" fmla="*/ 64 w 137"/>
                <a:gd name="T49" fmla="*/ 5 h 138"/>
                <a:gd name="T50" fmla="*/ 27 w 137"/>
                <a:gd name="T51" fmla="*/ 22 h 138"/>
                <a:gd name="T52" fmla="*/ 34 w 137"/>
                <a:gd name="T53" fmla="*/ 34 h 138"/>
                <a:gd name="T54" fmla="*/ 21 w 137"/>
                <a:gd name="T55" fmla="*/ 27 h 138"/>
                <a:gd name="T56" fmla="*/ 5 w 137"/>
                <a:gd name="T57" fmla="*/ 64 h 138"/>
                <a:gd name="T58" fmla="*/ 19 w 137"/>
                <a:gd name="T59" fmla="*/ 69 h 138"/>
                <a:gd name="T60" fmla="*/ 5 w 137"/>
                <a:gd name="T61" fmla="*/ 74 h 138"/>
                <a:gd name="T62" fmla="*/ 22 w 137"/>
                <a:gd name="T63" fmla="*/ 110 h 138"/>
                <a:gd name="T64" fmla="*/ 38 w 137"/>
                <a:gd name="T65" fmla="*/ 108 h 138"/>
                <a:gd name="T66" fmla="*/ 73 w 137"/>
                <a:gd name="T67" fmla="*/ 133 h 138"/>
                <a:gd name="T68" fmla="*/ 62 w 137"/>
                <a:gd name="T69" fmla="*/ 118 h 138"/>
                <a:gd name="T70" fmla="*/ 68 w 137"/>
                <a:gd name="T71" fmla="*/ 118 h 138"/>
                <a:gd name="T72" fmla="*/ 75 w 137"/>
                <a:gd name="T73" fmla="*/ 118 h 138"/>
                <a:gd name="T74" fmla="*/ 68 w 137"/>
                <a:gd name="T75" fmla="*/ 113 h 138"/>
                <a:gd name="T76" fmla="*/ 37 w 137"/>
                <a:gd name="T77" fmla="*/ 37 h 138"/>
                <a:gd name="T78" fmla="*/ 68 w 137"/>
                <a:gd name="T79" fmla="*/ 24 h 138"/>
                <a:gd name="T80" fmla="*/ 100 w 137"/>
                <a:gd name="T81" fmla="*/ 100 h 138"/>
                <a:gd name="T82" fmla="*/ 116 w 137"/>
                <a:gd name="T83" fmla="*/ 110 h 138"/>
                <a:gd name="T84" fmla="*/ 99 w 137"/>
                <a:gd name="T85" fmla="*/ 108 h 138"/>
                <a:gd name="T86" fmla="*/ 108 w 137"/>
                <a:gd name="T87" fmla="*/ 9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 h="138">
                  <a:moveTo>
                    <a:pt x="118" y="80"/>
                  </a:moveTo>
                  <a:cubicBezTo>
                    <a:pt x="137" y="78"/>
                    <a:pt x="137" y="78"/>
                    <a:pt x="137" y="78"/>
                  </a:cubicBezTo>
                  <a:cubicBezTo>
                    <a:pt x="137" y="60"/>
                    <a:pt x="137" y="60"/>
                    <a:pt x="137" y="60"/>
                  </a:cubicBezTo>
                  <a:cubicBezTo>
                    <a:pt x="118" y="58"/>
                    <a:pt x="118" y="58"/>
                    <a:pt x="118" y="58"/>
                  </a:cubicBezTo>
                  <a:cubicBezTo>
                    <a:pt x="116" y="52"/>
                    <a:pt x="114" y="46"/>
                    <a:pt x="111" y="42"/>
                  </a:cubicBezTo>
                  <a:cubicBezTo>
                    <a:pt x="122" y="27"/>
                    <a:pt x="122" y="27"/>
                    <a:pt x="122" y="27"/>
                  </a:cubicBezTo>
                  <a:cubicBezTo>
                    <a:pt x="110" y="15"/>
                    <a:pt x="110" y="15"/>
                    <a:pt x="110" y="15"/>
                  </a:cubicBezTo>
                  <a:cubicBezTo>
                    <a:pt x="96" y="26"/>
                    <a:pt x="96" y="26"/>
                    <a:pt x="96" y="26"/>
                  </a:cubicBezTo>
                  <a:cubicBezTo>
                    <a:pt x="91" y="23"/>
                    <a:pt x="86" y="21"/>
                    <a:pt x="80" y="20"/>
                  </a:cubicBezTo>
                  <a:cubicBezTo>
                    <a:pt x="78" y="0"/>
                    <a:pt x="78" y="0"/>
                    <a:pt x="78" y="0"/>
                  </a:cubicBezTo>
                  <a:cubicBezTo>
                    <a:pt x="59" y="0"/>
                    <a:pt x="59" y="0"/>
                    <a:pt x="59" y="0"/>
                  </a:cubicBezTo>
                  <a:cubicBezTo>
                    <a:pt x="57" y="20"/>
                    <a:pt x="57" y="20"/>
                    <a:pt x="57" y="20"/>
                  </a:cubicBezTo>
                  <a:cubicBezTo>
                    <a:pt x="51" y="21"/>
                    <a:pt x="46" y="23"/>
                    <a:pt x="42" y="26"/>
                  </a:cubicBezTo>
                  <a:cubicBezTo>
                    <a:pt x="26" y="15"/>
                    <a:pt x="26" y="15"/>
                    <a:pt x="26" y="15"/>
                  </a:cubicBezTo>
                  <a:cubicBezTo>
                    <a:pt x="15" y="27"/>
                    <a:pt x="15" y="27"/>
                    <a:pt x="15" y="27"/>
                  </a:cubicBezTo>
                  <a:cubicBezTo>
                    <a:pt x="26" y="42"/>
                    <a:pt x="26" y="42"/>
                    <a:pt x="26" y="42"/>
                  </a:cubicBezTo>
                  <a:cubicBezTo>
                    <a:pt x="23" y="47"/>
                    <a:pt x="21" y="52"/>
                    <a:pt x="19" y="57"/>
                  </a:cubicBezTo>
                  <a:cubicBezTo>
                    <a:pt x="0" y="60"/>
                    <a:pt x="0" y="60"/>
                    <a:pt x="0" y="60"/>
                  </a:cubicBezTo>
                  <a:cubicBezTo>
                    <a:pt x="0" y="78"/>
                    <a:pt x="0" y="78"/>
                    <a:pt x="0" y="78"/>
                  </a:cubicBezTo>
                  <a:cubicBezTo>
                    <a:pt x="19" y="80"/>
                    <a:pt x="19" y="80"/>
                    <a:pt x="19" y="80"/>
                  </a:cubicBezTo>
                  <a:cubicBezTo>
                    <a:pt x="21" y="86"/>
                    <a:pt x="23" y="91"/>
                    <a:pt x="26" y="96"/>
                  </a:cubicBezTo>
                  <a:cubicBezTo>
                    <a:pt x="15" y="111"/>
                    <a:pt x="15" y="111"/>
                    <a:pt x="15" y="111"/>
                  </a:cubicBezTo>
                  <a:cubicBezTo>
                    <a:pt x="26" y="122"/>
                    <a:pt x="26" y="122"/>
                    <a:pt x="26" y="122"/>
                  </a:cubicBezTo>
                  <a:cubicBezTo>
                    <a:pt x="41" y="111"/>
                    <a:pt x="41" y="111"/>
                    <a:pt x="41" y="111"/>
                  </a:cubicBezTo>
                  <a:cubicBezTo>
                    <a:pt x="46" y="114"/>
                    <a:pt x="51" y="117"/>
                    <a:pt x="57" y="118"/>
                  </a:cubicBezTo>
                  <a:cubicBezTo>
                    <a:pt x="59" y="138"/>
                    <a:pt x="59" y="138"/>
                    <a:pt x="59" y="138"/>
                  </a:cubicBezTo>
                  <a:cubicBezTo>
                    <a:pt x="78" y="138"/>
                    <a:pt x="78" y="138"/>
                    <a:pt x="78" y="138"/>
                  </a:cubicBezTo>
                  <a:cubicBezTo>
                    <a:pt x="80" y="118"/>
                    <a:pt x="80" y="118"/>
                    <a:pt x="80" y="118"/>
                  </a:cubicBezTo>
                  <a:cubicBezTo>
                    <a:pt x="86" y="117"/>
                    <a:pt x="91" y="114"/>
                    <a:pt x="95" y="111"/>
                  </a:cubicBezTo>
                  <a:cubicBezTo>
                    <a:pt x="111" y="122"/>
                    <a:pt x="111" y="122"/>
                    <a:pt x="111" y="122"/>
                  </a:cubicBezTo>
                  <a:cubicBezTo>
                    <a:pt x="122" y="111"/>
                    <a:pt x="122" y="111"/>
                    <a:pt x="122" y="111"/>
                  </a:cubicBezTo>
                  <a:cubicBezTo>
                    <a:pt x="111" y="96"/>
                    <a:pt x="111" y="96"/>
                    <a:pt x="111" y="96"/>
                  </a:cubicBezTo>
                  <a:cubicBezTo>
                    <a:pt x="114" y="91"/>
                    <a:pt x="116" y="86"/>
                    <a:pt x="118" y="80"/>
                  </a:cubicBezTo>
                  <a:close/>
                  <a:moveTo>
                    <a:pt x="132" y="64"/>
                  </a:moveTo>
                  <a:cubicBezTo>
                    <a:pt x="132" y="74"/>
                    <a:pt x="132" y="74"/>
                    <a:pt x="132" y="74"/>
                  </a:cubicBezTo>
                  <a:cubicBezTo>
                    <a:pt x="117" y="75"/>
                    <a:pt x="117" y="75"/>
                    <a:pt x="117" y="75"/>
                  </a:cubicBezTo>
                  <a:cubicBezTo>
                    <a:pt x="118" y="73"/>
                    <a:pt x="118" y="71"/>
                    <a:pt x="118" y="69"/>
                  </a:cubicBezTo>
                  <a:cubicBezTo>
                    <a:pt x="118" y="67"/>
                    <a:pt x="118" y="65"/>
                    <a:pt x="117" y="63"/>
                  </a:cubicBezTo>
                  <a:lnTo>
                    <a:pt x="132" y="64"/>
                  </a:lnTo>
                  <a:close/>
                  <a:moveTo>
                    <a:pt x="110" y="22"/>
                  </a:moveTo>
                  <a:cubicBezTo>
                    <a:pt x="115" y="27"/>
                    <a:pt x="115" y="27"/>
                    <a:pt x="115" y="27"/>
                  </a:cubicBezTo>
                  <a:cubicBezTo>
                    <a:pt x="107" y="38"/>
                    <a:pt x="107" y="38"/>
                    <a:pt x="107" y="38"/>
                  </a:cubicBezTo>
                  <a:cubicBezTo>
                    <a:pt x="105" y="35"/>
                    <a:pt x="102" y="32"/>
                    <a:pt x="99" y="30"/>
                  </a:cubicBezTo>
                  <a:lnTo>
                    <a:pt x="110" y="22"/>
                  </a:lnTo>
                  <a:close/>
                  <a:moveTo>
                    <a:pt x="64" y="5"/>
                  </a:moveTo>
                  <a:cubicBezTo>
                    <a:pt x="73" y="5"/>
                    <a:pt x="73" y="5"/>
                    <a:pt x="73" y="5"/>
                  </a:cubicBezTo>
                  <a:cubicBezTo>
                    <a:pt x="75" y="20"/>
                    <a:pt x="75" y="20"/>
                    <a:pt x="75" y="20"/>
                  </a:cubicBezTo>
                  <a:cubicBezTo>
                    <a:pt x="73" y="20"/>
                    <a:pt x="71" y="19"/>
                    <a:pt x="68" y="19"/>
                  </a:cubicBezTo>
                  <a:cubicBezTo>
                    <a:pt x="66" y="19"/>
                    <a:pt x="64" y="20"/>
                    <a:pt x="62" y="20"/>
                  </a:cubicBezTo>
                  <a:lnTo>
                    <a:pt x="64" y="5"/>
                  </a:lnTo>
                  <a:close/>
                  <a:moveTo>
                    <a:pt x="21" y="27"/>
                  </a:moveTo>
                  <a:cubicBezTo>
                    <a:pt x="27" y="22"/>
                    <a:pt x="27" y="22"/>
                    <a:pt x="27" y="22"/>
                  </a:cubicBezTo>
                  <a:cubicBezTo>
                    <a:pt x="38" y="30"/>
                    <a:pt x="38" y="30"/>
                    <a:pt x="38" y="30"/>
                  </a:cubicBezTo>
                  <a:cubicBezTo>
                    <a:pt x="37" y="31"/>
                    <a:pt x="35" y="32"/>
                    <a:pt x="34" y="34"/>
                  </a:cubicBezTo>
                  <a:cubicBezTo>
                    <a:pt x="32" y="35"/>
                    <a:pt x="31" y="37"/>
                    <a:pt x="29" y="39"/>
                  </a:cubicBezTo>
                  <a:lnTo>
                    <a:pt x="21" y="27"/>
                  </a:lnTo>
                  <a:close/>
                  <a:moveTo>
                    <a:pt x="5" y="74"/>
                  </a:moveTo>
                  <a:cubicBezTo>
                    <a:pt x="5" y="64"/>
                    <a:pt x="5" y="64"/>
                    <a:pt x="5" y="64"/>
                  </a:cubicBezTo>
                  <a:cubicBezTo>
                    <a:pt x="19" y="62"/>
                    <a:pt x="19" y="62"/>
                    <a:pt x="19" y="62"/>
                  </a:cubicBezTo>
                  <a:cubicBezTo>
                    <a:pt x="19" y="65"/>
                    <a:pt x="19" y="67"/>
                    <a:pt x="19" y="69"/>
                  </a:cubicBezTo>
                  <a:cubicBezTo>
                    <a:pt x="19" y="71"/>
                    <a:pt x="19" y="73"/>
                    <a:pt x="19" y="75"/>
                  </a:cubicBezTo>
                  <a:lnTo>
                    <a:pt x="5" y="74"/>
                  </a:lnTo>
                  <a:close/>
                  <a:moveTo>
                    <a:pt x="27" y="116"/>
                  </a:moveTo>
                  <a:cubicBezTo>
                    <a:pt x="22" y="110"/>
                    <a:pt x="22" y="110"/>
                    <a:pt x="22" y="110"/>
                  </a:cubicBezTo>
                  <a:cubicBezTo>
                    <a:pt x="30" y="99"/>
                    <a:pt x="30" y="99"/>
                    <a:pt x="30" y="99"/>
                  </a:cubicBezTo>
                  <a:cubicBezTo>
                    <a:pt x="32" y="103"/>
                    <a:pt x="35" y="105"/>
                    <a:pt x="38" y="108"/>
                  </a:cubicBezTo>
                  <a:lnTo>
                    <a:pt x="27" y="116"/>
                  </a:lnTo>
                  <a:close/>
                  <a:moveTo>
                    <a:pt x="73" y="133"/>
                  </a:moveTo>
                  <a:cubicBezTo>
                    <a:pt x="64" y="133"/>
                    <a:pt x="64" y="133"/>
                    <a:pt x="64" y="133"/>
                  </a:cubicBezTo>
                  <a:cubicBezTo>
                    <a:pt x="62" y="118"/>
                    <a:pt x="62" y="118"/>
                    <a:pt x="62" y="118"/>
                  </a:cubicBezTo>
                  <a:cubicBezTo>
                    <a:pt x="64" y="118"/>
                    <a:pt x="66" y="118"/>
                    <a:pt x="68" y="118"/>
                  </a:cubicBezTo>
                  <a:cubicBezTo>
                    <a:pt x="68" y="118"/>
                    <a:pt x="68" y="118"/>
                    <a:pt x="68" y="118"/>
                  </a:cubicBezTo>
                  <a:cubicBezTo>
                    <a:pt x="68" y="118"/>
                    <a:pt x="68" y="118"/>
                    <a:pt x="68" y="118"/>
                  </a:cubicBezTo>
                  <a:cubicBezTo>
                    <a:pt x="71" y="118"/>
                    <a:pt x="73" y="118"/>
                    <a:pt x="75" y="118"/>
                  </a:cubicBezTo>
                  <a:lnTo>
                    <a:pt x="73" y="133"/>
                  </a:lnTo>
                  <a:close/>
                  <a:moveTo>
                    <a:pt x="68" y="113"/>
                  </a:moveTo>
                  <a:cubicBezTo>
                    <a:pt x="44" y="113"/>
                    <a:pt x="24" y="93"/>
                    <a:pt x="24" y="69"/>
                  </a:cubicBezTo>
                  <a:cubicBezTo>
                    <a:pt x="24" y="57"/>
                    <a:pt x="29" y="46"/>
                    <a:pt x="37" y="37"/>
                  </a:cubicBezTo>
                  <a:cubicBezTo>
                    <a:pt x="45" y="29"/>
                    <a:pt x="57" y="24"/>
                    <a:pt x="68" y="24"/>
                  </a:cubicBezTo>
                  <a:cubicBezTo>
                    <a:pt x="68" y="24"/>
                    <a:pt x="68" y="24"/>
                    <a:pt x="68" y="24"/>
                  </a:cubicBezTo>
                  <a:cubicBezTo>
                    <a:pt x="93" y="24"/>
                    <a:pt x="113" y="44"/>
                    <a:pt x="113" y="69"/>
                  </a:cubicBezTo>
                  <a:cubicBezTo>
                    <a:pt x="113" y="81"/>
                    <a:pt x="108" y="92"/>
                    <a:pt x="100" y="100"/>
                  </a:cubicBezTo>
                  <a:cubicBezTo>
                    <a:pt x="92" y="109"/>
                    <a:pt x="80" y="113"/>
                    <a:pt x="68" y="113"/>
                  </a:cubicBezTo>
                  <a:close/>
                  <a:moveTo>
                    <a:pt x="116" y="110"/>
                  </a:moveTo>
                  <a:cubicBezTo>
                    <a:pt x="110" y="116"/>
                    <a:pt x="110" y="116"/>
                    <a:pt x="110" y="116"/>
                  </a:cubicBezTo>
                  <a:cubicBezTo>
                    <a:pt x="99" y="108"/>
                    <a:pt x="99" y="108"/>
                    <a:pt x="99" y="108"/>
                  </a:cubicBezTo>
                  <a:cubicBezTo>
                    <a:pt x="100" y="107"/>
                    <a:pt x="102" y="105"/>
                    <a:pt x="103" y="104"/>
                  </a:cubicBezTo>
                  <a:cubicBezTo>
                    <a:pt x="105" y="102"/>
                    <a:pt x="106" y="101"/>
                    <a:pt x="108" y="99"/>
                  </a:cubicBezTo>
                  <a:lnTo>
                    <a:pt x="116" y="1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14" name="Picture Placeholder 13">
            <a:extLst>
              <a:ext uri="{FF2B5EF4-FFF2-40B4-BE49-F238E27FC236}">
                <a16:creationId xmlns:a16="http://schemas.microsoft.com/office/drawing/2014/main" id="{A8FC4BA4-B700-4DF3-B068-69A2C554E634}"/>
              </a:ext>
            </a:extLst>
          </p:cNvPr>
          <p:cNvPicPr>
            <a:picLocks noGrp="1" noChangeAspect="1"/>
          </p:cNvPicPr>
          <p:nvPr>
            <p:ph type="pic" sz="quarter" idx="17"/>
          </p:nvPr>
        </p:nvPicPr>
        <p:blipFill rotWithShape="1">
          <a:blip r:embed="rId2"/>
          <a:srcRect t="660" b="70042"/>
          <a:stretch/>
        </p:blipFill>
        <p:spPr>
          <a:xfrm>
            <a:off x="678876" y="4743451"/>
            <a:ext cx="10834253" cy="2114550"/>
          </a:xfrm>
        </p:spPr>
      </p:pic>
    </p:spTree>
    <p:extLst>
      <p:ext uri="{BB962C8B-B14F-4D97-AF65-F5344CB8AC3E}">
        <p14:creationId xmlns:p14="http://schemas.microsoft.com/office/powerpoint/2010/main" val="14528299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icture Placeholder 41">
            <a:extLst>
              <a:ext uri="{FF2B5EF4-FFF2-40B4-BE49-F238E27FC236}">
                <a16:creationId xmlns:a16="http://schemas.microsoft.com/office/drawing/2014/main" id="{0FC44A40-5464-414B-B1C4-A53DFBC5F545}"/>
              </a:ext>
            </a:extLst>
          </p:cNvPr>
          <p:cNvPicPr>
            <a:picLocks noGrp="1" noChangeAspect="1"/>
          </p:cNvPicPr>
          <p:nvPr>
            <p:ph type="pic" sz="quarter" idx="19"/>
          </p:nvPr>
        </p:nvPicPr>
        <p:blipFill>
          <a:blip r:embed="rId2"/>
          <a:srcRect l="17002" r="17002"/>
          <a:stretch>
            <a:fillRect/>
          </a:stretch>
        </p:blipFill>
        <p:spPr/>
      </p:pic>
      <p:pic>
        <p:nvPicPr>
          <p:cNvPr id="40" name="Picture Placeholder 39">
            <a:extLst>
              <a:ext uri="{FF2B5EF4-FFF2-40B4-BE49-F238E27FC236}">
                <a16:creationId xmlns:a16="http://schemas.microsoft.com/office/drawing/2014/main" id="{BDE3961E-FA78-4A6B-BB68-E013335FAFA1}"/>
              </a:ext>
            </a:extLst>
          </p:cNvPr>
          <p:cNvPicPr>
            <a:picLocks noGrp="1" noChangeAspect="1"/>
          </p:cNvPicPr>
          <p:nvPr>
            <p:ph type="pic" sz="quarter" idx="18"/>
          </p:nvPr>
        </p:nvPicPr>
        <p:blipFill>
          <a:blip r:embed="rId3"/>
          <a:srcRect l="18273" r="18273"/>
          <a:stretch>
            <a:fillRect/>
          </a:stretch>
        </p:blipFill>
        <p:spPr/>
      </p:pic>
      <p:grpSp>
        <p:nvGrpSpPr>
          <p:cNvPr id="32" name="Group 31">
            <a:extLst>
              <a:ext uri="{FF2B5EF4-FFF2-40B4-BE49-F238E27FC236}">
                <a16:creationId xmlns:a16="http://schemas.microsoft.com/office/drawing/2014/main" id="{97F21598-5BB9-4474-92A0-11967EC4E7B4}"/>
              </a:ext>
            </a:extLst>
          </p:cNvPr>
          <p:cNvGrpSpPr/>
          <p:nvPr/>
        </p:nvGrpSpPr>
        <p:grpSpPr>
          <a:xfrm>
            <a:off x="7085446" y="1850739"/>
            <a:ext cx="3571875" cy="3156524"/>
            <a:chOff x="7085446" y="1373710"/>
            <a:chExt cx="3571875" cy="3156524"/>
          </a:xfrm>
        </p:grpSpPr>
        <p:sp>
          <p:nvSpPr>
            <p:cNvPr id="33" name="TextBox 32">
              <a:extLst>
                <a:ext uri="{FF2B5EF4-FFF2-40B4-BE49-F238E27FC236}">
                  <a16:creationId xmlns:a16="http://schemas.microsoft.com/office/drawing/2014/main" id="{980DA574-93AB-4960-8BE8-140A67A07E84}"/>
                </a:ext>
              </a:extLst>
            </p:cNvPr>
            <p:cNvSpPr txBox="1"/>
            <p:nvPr/>
          </p:nvSpPr>
          <p:spPr>
            <a:xfrm>
              <a:off x="7085446" y="1373710"/>
              <a:ext cx="3239654" cy="1080424"/>
            </a:xfrm>
            <a:prstGeom prst="rect">
              <a:avLst/>
            </a:prstGeom>
            <a:noFill/>
          </p:spPr>
          <p:txBody>
            <a:bodyPr wrap="square" rtlCol="0" anchor="ctr">
              <a:spAutoFit/>
            </a:bodyPr>
            <a:lstStyle/>
            <a:p>
              <a:pPr>
                <a:lnSpc>
                  <a:spcPts val="4000"/>
                </a:lnSpc>
              </a:pPr>
              <a:r>
                <a:rPr lang="en-US" sz="3000" b="1" dirty="0">
                  <a:latin typeface="+mj-lt"/>
                  <a:ea typeface="Montserrat Black" charset="0"/>
                  <a:cs typeface="Montserrat Black" charset="0"/>
                </a:rPr>
                <a:t>Our Company</a:t>
              </a:r>
            </a:p>
            <a:p>
              <a:pPr>
                <a:lnSpc>
                  <a:spcPts val="4000"/>
                </a:lnSpc>
              </a:pPr>
              <a:r>
                <a:rPr lang="en-US" sz="3000" b="1" dirty="0">
                  <a:latin typeface="+mj-lt"/>
                  <a:ea typeface="Montserrat Black" charset="0"/>
                  <a:cs typeface="Montserrat Black" charset="0"/>
                </a:rPr>
                <a:t>Service</a:t>
              </a:r>
            </a:p>
          </p:txBody>
        </p:sp>
        <p:sp>
          <p:nvSpPr>
            <p:cNvPr id="34" name="TextBox 33">
              <a:extLst>
                <a:ext uri="{FF2B5EF4-FFF2-40B4-BE49-F238E27FC236}">
                  <a16:creationId xmlns:a16="http://schemas.microsoft.com/office/drawing/2014/main" id="{B1014D77-EC52-48C3-BB79-968638A5751B}"/>
                </a:ext>
              </a:extLst>
            </p:cNvPr>
            <p:cNvSpPr txBox="1"/>
            <p:nvPr/>
          </p:nvSpPr>
          <p:spPr>
            <a:xfrm>
              <a:off x="7085446" y="2825660"/>
              <a:ext cx="3571875" cy="898516"/>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grpSp>
          <p:nvGrpSpPr>
            <p:cNvPr id="35" name="Group 34">
              <a:extLst>
                <a:ext uri="{FF2B5EF4-FFF2-40B4-BE49-F238E27FC236}">
                  <a16:creationId xmlns:a16="http://schemas.microsoft.com/office/drawing/2014/main" id="{E81C10C9-8608-494A-BD7B-429576DD07EC}"/>
                </a:ext>
              </a:extLst>
            </p:cNvPr>
            <p:cNvGrpSpPr/>
            <p:nvPr/>
          </p:nvGrpSpPr>
          <p:grpSpPr>
            <a:xfrm>
              <a:off x="7199746" y="4162640"/>
              <a:ext cx="1376516" cy="367594"/>
              <a:chOff x="5220269" y="5192376"/>
              <a:chExt cx="1376516" cy="367594"/>
            </a:xfrm>
          </p:grpSpPr>
          <p:sp>
            <p:nvSpPr>
              <p:cNvPr id="36" name="Rectangle: Rounded Corners 35">
                <a:extLst>
                  <a:ext uri="{FF2B5EF4-FFF2-40B4-BE49-F238E27FC236}">
                    <a16:creationId xmlns:a16="http://schemas.microsoft.com/office/drawing/2014/main" id="{1897DF7E-B153-4EE5-ACF9-E5C5521DE6FF}"/>
                  </a:ext>
                </a:extLst>
              </p:cNvPr>
              <p:cNvSpPr/>
              <p:nvPr/>
            </p:nvSpPr>
            <p:spPr>
              <a:xfrm>
                <a:off x="5220269" y="5192376"/>
                <a:ext cx="1376516" cy="367594"/>
              </a:xfrm>
              <a:prstGeom prst="roundRect">
                <a:avLst>
                  <a:gd name="adj" fmla="val 50000"/>
                </a:avLst>
              </a:prstGeom>
              <a:solidFill>
                <a:schemeClr val="tx1">
                  <a:lumMod val="50000"/>
                  <a:lumOff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A821C04E-894A-419C-8979-FF9F4D4832C0}"/>
                  </a:ext>
                </a:extLst>
              </p:cNvPr>
              <p:cNvSpPr txBox="1"/>
              <p:nvPr/>
            </p:nvSpPr>
            <p:spPr>
              <a:xfrm>
                <a:off x="5317728" y="5237674"/>
                <a:ext cx="1181598" cy="276999"/>
              </a:xfrm>
              <a:prstGeom prst="rect">
                <a:avLst/>
              </a:prstGeom>
              <a:noFill/>
            </p:spPr>
            <p:txBody>
              <a:bodyPr wrap="square" rtlCol="0">
                <a:spAutoFit/>
              </a:bodyPr>
              <a:lstStyle/>
              <a:p>
                <a:pPr algn="ctr"/>
                <a:r>
                  <a:rPr lang="en-US" sz="1200" b="1" dirty="0">
                    <a:solidFill>
                      <a:schemeClr val="bg1"/>
                    </a:solidFill>
                    <a:latin typeface="Montserrat Light" panose="00000400000000000000" pitchFamily="50" charset="0"/>
                    <a:ea typeface="Montserrat" charset="0"/>
                    <a:cs typeface="Montserrat" charset="0"/>
                  </a:rPr>
                  <a:t>TEXT HERE</a:t>
                </a:r>
              </a:p>
            </p:txBody>
          </p:sp>
        </p:grpSp>
      </p:grpSp>
    </p:spTree>
    <p:extLst>
      <p:ext uri="{BB962C8B-B14F-4D97-AF65-F5344CB8AC3E}">
        <p14:creationId xmlns:p14="http://schemas.microsoft.com/office/powerpoint/2010/main" val="5239936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EB480C9-C9BE-49F6-AE23-513EBDEBE98B}"/>
              </a:ext>
            </a:extLst>
          </p:cNvPr>
          <p:cNvSpPr txBox="1"/>
          <p:nvPr/>
        </p:nvSpPr>
        <p:spPr>
          <a:xfrm>
            <a:off x="2392216" y="850324"/>
            <a:ext cx="3239654" cy="1080424"/>
          </a:xfrm>
          <a:prstGeom prst="rect">
            <a:avLst/>
          </a:prstGeom>
          <a:noFill/>
        </p:spPr>
        <p:txBody>
          <a:bodyPr wrap="square" rtlCol="0" anchor="ctr">
            <a:spAutoFit/>
          </a:bodyPr>
          <a:lstStyle/>
          <a:p>
            <a:pPr algn="r">
              <a:lnSpc>
                <a:spcPts val="4000"/>
              </a:lnSpc>
            </a:pPr>
            <a:r>
              <a:rPr lang="en-US" sz="3000" b="1" dirty="0">
                <a:latin typeface="+mj-lt"/>
                <a:ea typeface="Montserrat Black" charset="0"/>
                <a:cs typeface="Montserrat Black" charset="0"/>
              </a:rPr>
              <a:t>Our Company</a:t>
            </a:r>
          </a:p>
          <a:p>
            <a:pPr algn="r">
              <a:lnSpc>
                <a:spcPts val="4000"/>
              </a:lnSpc>
            </a:pPr>
            <a:r>
              <a:rPr lang="en-US" sz="3000" b="1" dirty="0">
                <a:latin typeface="+mj-lt"/>
                <a:ea typeface="Montserrat Black" charset="0"/>
                <a:cs typeface="Montserrat Black" charset="0"/>
              </a:rPr>
              <a:t>Service</a:t>
            </a:r>
          </a:p>
        </p:txBody>
      </p:sp>
      <p:sp>
        <p:nvSpPr>
          <p:cNvPr id="7" name="TextBox 6">
            <a:extLst>
              <a:ext uri="{FF2B5EF4-FFF2-40B4-BE49-F238E27FC236}">
                <a16:creationId xmlns:a16="http://schemas.microsoft.com/office/drawing/2014/main" id="{16C51A73-CA87-44BA-B704-256E7FFF1289}"/>
              </a:ext>
            </a:extLst>
          </p:cNvPr>
          <p:cNvSpPr txBox="1"/>
          <p:nvPr/>
        </p:nvSpPr>
        <p:spPr>
          <a:xfrm>
            <a:off x="6338803" y="958231"/>
            <a:ext cx="3571875" cy="898516"/>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grpSp>
        <p:nvGrpSpPr>
          <p:cNvPr id="8" name="Group 7">
            <a:extLst>
              <a:ext uri="{FF2B5EF4-FFF2-40B4-BE49-F238E27FC236}">
                <a16:creationId xmlns:a16="http://schemas.microsoft.com/office/drawing/2014/main" id="{C2507208-65DD-496D-8177-3A9097FDEF50}"/>
              </a:ext>
            </a:extLst>
          </p:cNvPr>
          <p:cNvGrpSpPr/>
          <p:nvPr/>
        </p:nvGrpSpPr>
        <p:grpSpPr>
          <a:xfrm>
            <a:off x="6367518" y="2375861"/>
            <a:ext cx="3743148" cy="2075486"/>
            <a:chOff x="5530392" y="2266103"/>
            <a:chExt cx="3743148" cy="2075486"/>
          </a:xfrm>
        </p:grpSpPr>
        <p:sp>
          <p:nvSpPr>
            <p:cNvPr id="9" name="TextBox 8">
              <a:extLst>
                <a:ext uri="{FF2B5EF4-FFF2-40B4-BE49-F238E27FC236}">
                  <a16:creationId xmlns:a16="http://schemas.microsoft.com/office/drawing/2014/main" id="{22E6826D-92A8-4F19-8385-0E29D89CDED1}"/>
                </a:ext>
              </a:extLst>
            </p:cNvPr>
            <p:cNvSpPr txBox="1"/>
            <p:nvPr/>
          </p:nvSpPr>
          <p:spPr>
            <a:xfrm>
              <a:off x="5530392" y="2266103"/>
              <a:ext cx="2383155"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TITLE TEXT HERE</a:t>
              </a:r>
              <a:endParaRPr lang="en-US" sz="1000" b="1" spc="300" dirty="0">
                <a:latin typeface="Montserrat Light" charset="0"/>
                <a:ea typeface="Montserrat Light" charset="0"/>
                <a:cs typeface="Montserrat Light" charset="0"/>
              </a:endParaRPr>
            </a:p>
          </p:txBody>
        </p:sp>
        <p:cxnSp>
          <p:nvCxnSpPr>
            <p:cNvPr id="10" name="Straight Connector 9">
              <a:extLst>
                <a:ext uri="{FF2B5EF4-FFF2-40B4-BE49-F238E27FC236}">
                  <a16:creationId xmlns:a16="http://schemas.microsoft.com/office/drawing/2014/main" id="{104A7158-C4B7-4582-BCB8-CDACBD607B43}"/>
                </a:ext>
              </a:extLst>
            </p:cNvPr>
            <p:cNvCxnSpPr>
              <a:cxnSpLocks/>
            </p:cNvCxnSpPr>
            <p:nvPr/>
          </p:nvCxnSpPr>
          <p:spPr>
            <a:xfrm>
              <a:off x="6497331" y="2703298"/>
              <a:ext cx="0" cy="1638291"/>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D7A81F92-9888-4CD8-8802-1B7A7C75FC5A}"/>
                </a:ext>
              </a:extLst>
            </p:cNvPr>
            <p:cNvSpPr txBox="1"/>
            <p:nvPr/>
          </p:nvSpPr>
          <p:spPr>
            <a:xfrm>
              <a:off x="6815268" y="2766957"/>
              <a:ext cx="1833432"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a:t>
              </a:r>
            </a:p>
          </p:txBody>
        </p:sp>
        <p:sp>
          <p:nvSpPr>
            <p:cNvPr id="12" name="TextBox 11">
              <a:extLst>
                <a:ext uri="{FF2B5EF4-FFF2-40B4-BE49-F238E27FC236}">
                  <a16:creationId xmlns:a16="http://schemas.microsoft.com/office/drawing/2014/main" id="{6C056DA2-B7C6-45B2-BF6F-46733291199E}"/>
                </a:ext>
              </a:extLst>
            </p:cNvPr>
            <p:cNvSpPr txBox="1"/>
            <p:nvPr/>
          </p:nvSpPr>
          <p:spPr>
            <a:xfrm>
              <a:off x="5530392" y="2766957"/>
              <a:ext cx="574980"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+00</a:t>
              </a:r>
            </a:p>
          </p:txBody>
        </p:sp>
        <p:sp>
          <p:nvSpPr>
            <p:cNvPr id="16" name="TextBox 15">
              <a:extLst>
                <a:ext uri="{FF2B5EF4-FFF2-40B4-BE49-F238E27FC236}">
                  <a16:creationId xmlns:a16="http://schemas.microsoft.com/office/drawing/2014/main" id="{8D32221A-4573-41D7-99BA-EEBE949CEE22}"/>
                </a:ext>
              </a:extLst>
            </p:cNvPr>
            <p:cNvSpPr txBox="1"/>
            <p:nvPr/>
          </p:nvSpPr>
          <p:spPr>
            <a:xfrm>
              <a:off x="6815269" y="3169544"/>
              <a:ext cx="2328732"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a:t>
              </a:r>
            </a:p>
          </p:txBody>
        </p:sp>
        <p:sp>
          <p:nvSpPr>
            <p:cNvPr id="17" name="TextBox 16">
              <a:extLst>
                <a:ext uri="{FF2B5EF4-FFF2-40B4-BE49-F238E27FC236}">
                  <a16:creationId xmlns:a16="http://schemas.microsoft.com/office/drawing/2014/main" id="{B32C5B24-3E1B-4479-BD4E-7E6D1AA50A92}"/>
                </a:ext>
              </a:extLst>
            </p:cNvPr>
            <p:cNvSpPr txBox="1"/>
            <p:nvPr/>
          </p:nvSpPr>
          <p:spPr>
            <a:xfrm>
              <a:off x="5530392" y="3169543"/>
              <a:ext cx="574980"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+00</a:t>
              </a:r>
            </a:p>
          </p:txBody>
        </p:sp>
        <p:cxnSp>
          <p:nvCxnSpPr>
            <p:cNvPr id="18" name="Straight Connector 17">
              <a:extLst>
                <a:ext uri="{FF2B5EF4-FFF2-40B4-BE49-F238E27FC236}">
                  <a16:creationId xmlns:a16="http://schemas.microsoft.com/office/drawing/2014/main" id="{99CB690F-4EAA-4C5C-A01C-C8A1CB62905E}"/>
                </a:ext>
              </a:extLst>
            </p:cNvPr>
            <p:cNvCxnSpPr>
              <a:cxnSpLocks/>
            </p:cNvCxnSpPr>
            <p:nvPr/>
          </p:nvCxnSpPr>
          <p:spPr>
            <a:xfrm>
              <a:off x="5530393" y="3105884"/>
              <a:ext cx="3743147"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A55C198-0763-4D7C-8738-7FDA1D749302}"/>
                </a:ext>
              </a:extLst>
            </p:cNvPr>
            <p:cNvCxnSpPr>
              <a:cxnSpLocks/>
            </p:cNvCxnSpPr>
            <p:nvPr/>
          </p:nvCxnSpPr>
          <p:spPr>
            <a:xfrm>
              <a:off x="5530393" y="3508471"/>
              <a:ext cx="3743147"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9388774-E503-47F6-B393-5D80E97563F2}"/>
                </a:ext>
              </a:extLst>
            </p:cNvPr>
            <p:cNvCxnSpPr>
              <a:cxnSpLocks/>
            </p:cNvCxnSpPr>
            <p:nvPr/>
          </p:nvCxnSpPr>
          <p:spPr>
            <a:xfrm>
              <a:off x="5530393" y="3920021"/>
              <a:ext cx="3743147"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488B4786-5218-450E-BDFF-CB5F5366B11A}"/>
                </a:ext>
              </a:extLst>
            </p:cNvPr>
            <p:cNvCxnSpPr>
              <a:cxnSpLocks/>
            </p:cNvCxnSpPr>
            <p:nvPr/>
          </p:nvCxnSpPr>
          <p:spPr>
            <a:xfrm>
              <a:off x="5530393" y="4341589"/>
              <a:ext cx="3743147"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54B0B46D-F128-484E-AF7E-9FB3A5141D29}"/>
                </a:ext>
              </a:extLst>
            </p:cNvPr>
            <p:cNvSpPr txBox="1"/>
            <p:nvPr/>
          </p:nvSpPr>
          <p:spPr>
            <a:xfrm>
              <a:off x="5530392" y="3572130"/>
              <a:ext cx="574980"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+00</a:t>
              </a:r>
            </a:p>
          </p:txBody>
        </p:sp>
        <p:sp>
          <p:nvSpPr>
            <p:cNvPr id="23" name="TextBox 22">
              <a:extLst>
                <a:ext uri="{FF2B5EF4-FFF2-40B4-BE49-F238E27FC236}">
                  <a16:creationId xmlns:a16="http://schemas.microsoft.com/office/drawing/2014/main" id="{3C3D5E7B-A526-4F5F-9DEE-D2D8894C594A}"/>
                </a:ext>
              </a:extLst>
            </p:cNvPr>
            <p:cNvSpPr txBox="1"/>
            <p:nvPr/>
          </p:nvSpPr>
          <p:spPr>
            <a:xfrm>
              <a:off x="6815268" y="3581094"/>
              <a:ext cx="2016312"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a:t>
              </a:r>
            </a:p>
          </p:txBody>
        </p:sp>
        <p:sp>
          <p:nvSpPr>
            <p:cNvPr id="24" name="TextBox 23">
              <a:extLst>
                <a:ext uri="{FF2B5EF4-FFF2-40B4-BE49-F238E27FC236}">
                  <a16:creationId xmlns:a16="http://schemas.microsoft.com/office/drawing/2014/main" id="{54ACEE80-D578-4677-AF8E-75E19CB58377}"/>
                </a:ext>
              </a:extLst>
            </p:cNvPr>
            <p:cNvSpPr txBox="1"/>
            <p:nvPr/>
          </p:nvSpPr>
          <p:spPr>
            <a:xfrm>
              <a:off x="5530392" y="3983680"/>
              <a:ext cx="574980"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+00</a:t>
              </a:r>
            </a:p>
          </p:txBody>
        </p:sp>
        <p:sp>
          <p:nvSpPr>
            <p:cNvPr id="25" name="TextBox 24">
              <a:extLst>
                <a:ext uri="{FF2B5EF4-FFF2-40B4-BE49-F238E27FC236}">
                  <a16:creationId xmlns:a16="http://schemas.microsoft.com/office/drawing/2014/main" id="{4339FF52-0F04-4DCF-856A-3C9AF43AA052}"/>
                </a:ext>
              </a:extLst>
            </p:cNvPr>
            <p:cNvSpPr txBox="1"/>
            <p:nvPr/>
          </p:nvSpPr>
          <p:spPr>
            <a:xfrm>
              <a:off x="6815269" y="4002660"/>
              <a:ext cx="1757232"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a:t>
              </a:r>
            </a:p>
          </p:txBody>
        </p:sp>
      </p:grpSp>
      <p:pic>
        <p:nvPicPr>
          <p:cNvPr id="14" name="Picture Placeholder 13">
            <a:extLst>
              <a:ext uri="{FF2B5EF4-FFF2-40B4-BE49-F238E27FC236}">
                <a16:creationId xmlns:a16="http://schemas.microsoft.com/office/drawing/2014/main" id="{6EAAE7C7-A8C7-485C-B23A-2C9EF0420A79}"/>
              </a:ext>
            </a:extLst>
          </p:cNvPr>
          <p:cNvPicPr>
            <a:picLocks noGrp="1" noChangeAspect="1"/>
          </p:cNvPicPr>
          <p:nvPr>
            <p:ph type="pic" sz="quarter" idx="17"/>
          </p:nvPr>
        </p:nvPicPr>
        <p:blipFill>
          <a:blip r:embed="rId2"/>
          <a:srcRect l="11521" r="11521"/>
          <a:stretch>
            <a:fillRect/>
          </a:stretch>
        </p:blipFill>
        <p:spPr/>
      </p:pic>
    </p:spTree>
    <p:extLst>
      <p:ext uri="{BB962C8B-B14F-4D97-AF65-F5344CB8AC3E}">
        <p14:creationId xmlns:p14="http://schemas.microsoft.com/office/powerpoint/2010/main" val="39578664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a:extLst>
              <a:ext uri="{FF2B5EF4-FFF2-40B4-BE49-F238E27FC236}">
                <a16:creationId xmlns:a16="http://schemas.microsoft.com/office/drawing/2014/main" id="{694BC30B-5813-4488-90D4-C4185667357F}"/>
              </a:ext>
            </a:extLst>
          </p:cNvPr>
          <p:cNvSpPr txBox="1"/>
          <p:nvPr/>
        </p:nvSpPr>
        <p:spPr>
          <a:xfrm>
            <a:off x="678873" y="4103641"/>
            <a:ext cx="2383155"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TITLE TEXT HERE</a:t>
            </a:r>
            <a:endParaRPr lang="en-US" sz="1000" b="1" spc="300" dirty="0">
              <a:latin typeface="Montserrat Light" charset="0"/>
              <a:ea typeface="Montserrat Light" charset="0"/>
              <a:cs typeface="Montserrat Light" charset="0"/>
            </a:endParaRPr>
          </a:p>
        </p:txBody>
      </p:sp>
      <p:cxnSp>
        <p:nvCxnSpPr>
          <p:cNvPr id="27" name="Straight Connector 26">
            <a:extLst>
              <a:ext uri="{FF2B5EF4-FFF2-40B4-BE49-F238E27FC236}">
                <a16:creationId xmlns:a16="http://schemas.microsoft.com/office/drawing/2014/main" id="{512D170D-F6CD-460F-A2F9-B55730710471}"/>
              </a:ext>
            </a:extLst>
          </p:cNvPr>
          <p:cNvCxnSpPr>
            <a:cxnSpLocks/>
          </p:cNvCxnSpPr>
          <p:nvPr/>
        </p:nvCxnSpPr>
        <p:spPr>
          <a:xfrm>
            <a:off x="1645812" y="4540836"/>
            <a:ext cx="0" cy="1638291"/>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11900FD8-7D17-42A9-8847-20AE18D26D4F}"/>
              </a:ext>
            </a:extLst>
          </p:cNvPr>
          <p:cNvSpPr txBox="1"/>
          <p:nvPr/>
        </p:nvSpPr>
        <p:spPr>
          <a:xfrm>
            <a:off x="1963749" y="4604495"/>
            <a:ext cx="1833432"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a:t>
            </a:r>
          </a:p>
        </p:txBody>
      </p:sp>
      <p:sp>
        <p:nvSpPr>
          <p:cNvPr id="29" name="TextBox 28">
            <a:extLst>
              <a:ext uri="{FF2B5EF4-FFF2-40B4-BE49-F238E27FC236}">
                <a16:creationId xmlns:a16="http://schemas.microsoft.com/office/drawing/2014/main" id="{A404E324-1CA6-474D-B26C-70BAEA9681BC}"/>
              </a:ext>
            </a:extLst>
          </p:cNvPr>
          <p:cNvSpPr txBox="1"/>
          <p:nvPr/>
        </p:nvSpPr>
        <p:spPr>
          <a:xfrm>
            <a:off x="678873" y="4604495"/>
            <a:ext cx="574980"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+00</a:t>
            </a:r>
          </a:p>
        </p:txBody>
      </p:sp>
      <p:sp>
        <p:nvSpPr>
          <p:cNvPr id="30" name="TextBox 29">
            <a:extLst>
              <a:ext uri="{FF2B5EF4-FFF2-40B4-BE49-F238E27FC236}">
                <a16:creationId xmlns:a16="http://schemas.microsoft.com/office/drawing/2014/main" id="{E2F62A9B-96F5-4792-B085-F4FB5183B6AF}"/>
              </a:ext>
            </a:extLst>
          </p:cNvPr>
          <p:cNvSpPr txBox="1"/>
          <p:nvPr/>
        </p:nvSpPr>
        <p:spPr>
          <a:xfrm>
            <a:off x="1963750" y="5007082"/>
            <a:ext cx="2328732"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a:t>
            </a:r>
          </a:p>
        </p:txBody>
      </p:sp>
      <p:sp>
        <p:nvSpPr>
          <p:cNvPr id="31" name="TextBox 30">
            <a:extLst>
              <a:ext uri="{FF2B5EF4-FFF2-40B4-BE49-F238E27FC236}">
                <a16:creationId xmlns:a16="http://schemas.microsoft.com/office/drawing/2014/main" id="{0A912B84-8D71-4F2D-A753-12A611370225}"/>
              </a:ext>
            </a:extLst>
          </p:cNvPr>
          <p:cNvSpPr txBox="1"/>
          <p:nvPr/>
        </p:nvSpPr>
        <p:spPr>
          <a:xfrm>
            <a:off x="678873" y="5007081"/>
            <a:ext cx="574980"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+00</a:t>
            </a:r>
          </a:p>
        </p:txBody>
      </p:sp>
      <p:cxnSp>
        <p:nvCxnSpPr>
          <p:cNvPr id="32" name="Straight Connector 31">
            <a:extLst>
              <a:ext uri="{FF2B5EF4-FFF2-40B4-BE49-F238E27FC236}">
                <a16:creationId xmlns:a16="http://schemas.microsoft.com/office/drawing/2014/main" id="{0BB16EB2-263C-43E6-BEDD-2770716B3981}"/>
              </a:ext>
            </a:extLst>
          </p:cNvPr>
          <p:cNvCxnSpPr>
            <a:cxnSpLocks/>
          </p:cNvCxnSpPr>
          <p:nvPr/>
        </p:nvCxnSpPr>
        <p:spPr>
          <a:xfrm>
            <a:off x="678874" y="4943422"/>
            <a:ext cx="3743147"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6CC232C8-3097-4215-9DC1-0C053E0B792F}"/>
              </a:ext>
            </a:extLst>
          </p:cNvPr>
          <p:cNvCxnSpPr>
            <a:cxnSpLocks/>
          </p:cNvCxnSpPr>
          <p:nvPr/>
        </p:nvCxnSpPr>
        <p:spPr>
          <a:xfrm>
            <a:off x="678874" y="5346009"/>
            <a:ext cx="3743147"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7766FD7D-46A9-4F34-BA7B-F36881996D65}"/>
              </a:ext>
            </a:extLst>
          </p:cNvPr>
          <p:cNvCxnSpPr>
            <a:cxnSpLocks/>
          </p:cNvCxnSpPr>
          <p:nvPr/>
        </p:nvCxnSpPr>
        <p:spPr>
          <a:xfrm>
            <a:off x="678874" y="5757559"/>
            <a:ext cx="3743147"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B35B391D-8229-401E-A498-03AFF3161B50}"/>
              </a:ext>
            </a:extLst>
          </p:cNvPr>
          <p:cNvCxnSpPr>
            <a:cxnSpLocks/>
          </p:cNvCxnSpPr>
          <p:nvPr/>
        </p:nvCxnSpPr>
        <p:spPr>
          <a:xfrm>
            <a:off x="678874" y="6179127"/>
            <a:ext cx="3743147"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211D77DE-3415-4D8C-8FA3-2BB149AC0109}"/>
              </a:ext>
            </a:extLst>
          </p:cNvPr>
          <p:cNvSpPr txBox="1"/>
          <p:nvPr/>
        </p:nvSpPr>
        <p:spPr>
          <a:xfrm>
            <a:off x="678873" y="5409668"/>
            <a:ext cx="574980"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+00</a:t>
            </a:r>
          </a:p>
        </p:txBody>
      </p:sp>
      <p:sp>
        <p:nvSpPr>
          <p:cNvPr id="37" name="TextBox 36">
            <a:extLst>
              <a:ext uri="{FF2B5EF4-FFF2-40B4-BE49-F238E27FC236}">
                <a16:creationId xmlns:a16="http://schemas.microsoft.com/office/drawing/2014/main" id="{1149C220-00D4-4E3F-AF98-249BB6F535F4}"/>
              </a:ext>
            </a:extLst>
          </p:cNvPr>
          <p:cNvSpPr txBox="1"/>
          <p:nvPr/>
        </p:nvSpPr>
        <p:spPr>
          <a:xfrm>
            <a:off x="1963749" y="5418632"/>
            <a:ext cx="2016312"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a:t>
            </a:r>
          </a:p>
        </p:txBody>
      </p:sp>
      <p:sp>
        <p:nvSpPr>
          <p:cNvPr id="38" name="TextBox 37">
            <a:extLst>
              <a:ext uri="{FF2B5EF4-FFF2-40B4-BE49-F238E27FC236}">
                <a16:creationId xmlns:a16="http://schemas.microsoft.com/office/drawing/2014/main" id="{AB518FC4-B949-43AF-89D7-D8FF01CE6C4A}"/>
              </a:ext>
            </a:extLst>
          </p:cNvPr>
          <p:cNvSpPr txBox="1"/>
          <p:nvPr/>
        </p:nvSpPr>
        <p:spPr>
          <a:xfrm>
            <a:off x="678873" y="5821218"/>
            <a:ext cx="574980"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+00</a:t>
            </a:r>
          </a:p>
        </p:txBody>
      </p:sp>
      <p:sp>
        <p:nvSpPr>
          <p:cNvPr id="39" name="TextBox 38">
            <a:extLst>
              <a:ext uri="{FF2B5EF4-FFF2-40B4-BE49-F238E27FC236}">
                <a16:creationId xmlns:a16="http://schemas.microsoft.com/office/drawing/2014/main" id="{F972725D-D874-4CC7-B053-FE0D1906D31D}"/>
              </a:ext>
            </a:extLst>
          </p:cNvPr>
          <p:cNvSpPr txBox="1"/>
          <p:nvPr/>
        </p:nvSpPr>
        <p:spPr>
          <a:xfrm>
            <a:off x="1963750" y="5840198"/>
            <a:ext cx="1757232"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a:t>
            </a:r>
          </a:p>
        </p:txBody>
      </p:sp>
      <p:sp>
        <p:nvSpPr>
          <p:cNvPr id="9" name="TextBox 8">
            <a:extLst>
              <a:ext uri="{FF2B5EF4-FFF2-40B4-BE49-F238E27FC236}">
                <a16:creationId xmlns:a16="http://schemas.microsoft.com/office/drawing/2014/main" id="{D5A8F1EF-610B-44CB-AAA3-CD6472713301}"/>
              </a:ext>
            </a:extLst>
          </p:cNvPr>
          <p:cNvSpPr txBox="1"/>
          <p:nvPr/>
        </p:nvSpPr>
        <p:spPr>
          <a:xfrm>
            <a:off x="678873" y="678872"/>
            <a:ext cx="2383155"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TITLE TEXT HERE</a:t>
            </a:r>
            <a:endParaRPr lang="en-US" sz="1000" b="1" spc="300" dirty="0">
              <a:latin typeface="Montserrat Light" charset="0"/>
              <a:ea typeface="Montserrat Light" charset="0"/>
              <a:cs typeface="Montserrat Light" charset="0"/>
            </a:endParaRPr>
          </a:p>
        </p:txBody>
      </p:sp>
      <p:cxnSp>
        <p:nvCxnSpPr>
          <p:cNvPr id="10" name="Straight Connector 9">
            <a:extLst>
              <a:ext uri="{FF2B5EF4-FFF2-40B4-BE49-F238E27FC236}">
                <a16:creationId xmlns:a16="http://schemas.microsoft.com/office/drawing/2014/main" id="{0C632B99-9F93-45D2-97F5-910AE85D8E30}"/>
              </a:ext>
            </a:extLst>
          </p:cNvPr>
          <p:cNvCxnSpPr>
            <a:cxnSpLocks/>
          </p:cNvCxnSpPr>
          <p:nvPr/>
        </p:nvCxnSpPr>
        <p:spPr>
          <a:xfrm>
            <a:off x="1645812" y="1116067"/>
            <a:ext cx="0" cy="1638291"/>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F85388E3-CD09-45A8-8526-0F7028856074}"/>
              </a:ext>
            </a:extLst>
          </p:cNvPr>
          <p:cNvSpPr txBox="1"/>
          <p:nvPr/>
        </p:nvSpPr>
        <p:spPr>
          <a:xfrm>
            <a:off x="1963749" y="1179726"/>
            <a:ext cx="1833432"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a:t>
            </a:r>
          </a:p>
        </p:txBody>
      </p:sp>
      <p:sp>
        <p:nvSpPr>
          <p:cNvPr id="12" name="TextBox 11">
            <a:extLst>
              <a:ext uri="{FF2B5EF4-FFF2-40B4-BE49-F238E27FC236}">
                <a16:creationId xmlns:a16="http://schemas.microsoft.com/office/drawing/2014/main" id="{5633E829-0438-415C-BE42-33A0EFD7C8EB}"/>
              </a:ext>
            </a:extLst>
          </p:cNvPr>
          <p:cNvSpPr txBox="1"/>
          <p:nvPr/>
        </p:nvSpPr>
        <p:spPr>
          <a:xfrm>
            <a:off x="678873" y="1179726"/>
            <a:ext cx="574980"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+00</a:t>
            </a:r>
          </a:p>
        </p:txBody>
      </p:sp>
      <p:sp>
        <p:nvSpPr>
          <p:cNvPr id="16" name="TextBox 15">
            <a:extLst>
              <a:ext uri="{FF2B5EF4-FFF2-40B4-BE49-F238E27FC236}">
                <a16:creationId xmlns:a16="http://schemas.microsoft.com/office/drawing/2014/main" id="{2B26690C-3041-40AD-9266-8BA59630BDAD}"/>
              </a:ext>
            </a:extLst>
          </p:cNvPr>
          <p:cNvSpPr txBox="1"/>
          <p:nvPr/>
        </p:nvSpPr>
        <p:spPr>
          <a:xfrm>
            <a:off x="1963750" y="1582313"/>
            <a:ext cx="2328732"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a:t>
            </a:r>
          </a:p>
        </p:txBody>
      </p:sp>
      <p:sp>
        <p:nvSpPr>
          <p:cNvPr id="17" name="TextBox 16">
            <a:extLst>
              <a:ext uri="{FF2B5EF4-FFF2-40B4-BE49-F238E27FC236}">
                <a16:creationId xmlns:a16="http://schemas.microsoft.com/office/drawing/2014/main" id="{25CAE869-5862-467A-9E8B-3EFD5AED1590}"/>
              </a:ext>
            </a:extLst>
          </p:cNvPr>
          <p:cNvSpPr txBox="1"/>
          <p:nvPr/>
        </p:nvSpPr>
        <p:spPr>
          <a:xfrm>
            <a:off x="678873" y="1582312"/>
            <a:ext cx="574980"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+00</a:t>
            </a:r>
          </a:p>
        </p:txBody>
      </p:sp>
      <p:cxnSp>
        <p:nvCxnSpPr>
          <p:cNvPr id="18" name="Straight Connector 17">
            <a:extLst>
              <a:ext uri="{FF2B5EF4-FFF2-40B4-BE49-F238E27FC236}">
                <a16:creationId xmlns:a16="http://schemas.microsoft.com/office/drawing/2014/main" id="{2CDA7FDE-CE51-4A2D-853A-012657DB4961}"/>
              </a:ext>
            </a:extLst>
          </p:cNvPr>
          <p:cNvCxnSpPr>
            <a:cxnSpLocks/>
          </p:cNvCxnSpPr>
          <p:nvPr/>
        </p:nvCxnSpPr>
        <p:spPr>
          <a:xfrm>
            <a:off x="678874" y="1518653"/>
            <a:ext cx="3743147"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0FDB626C-A152-4A01-BE20-2B3CEFE21DAA}"/>
              </a:ext>
            </a:extLst>
          </p:cNvPr>
          <p:cNvCxnSpPr>
            <a:cxnSpLocks/>
          </p:cNvCxnSpPr>
          <p:nvPr/>
        </p:nvCxnSpPr>
        <p:spPr>
          <a:xfrm>
            <a:off x="678874" y="1921240"/>
            <a:ext cx="3743147"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71FBA9E8-D2AA-47C9-9B02-B5A62222040B}"/>
              </a:ext>
            </a:extLst>
          </p:cNvPr>
          <p:cNvCxnSpPr>
            <a:cxnSpLocks/>
          </p:cNvCxnSpPr>
          <p:nvPr/>
        </p:nvCxnSpPr>
        <p:spPr>
          <a:xfrm>
            <a:off x="678874" y="2332790"/>
            <a:ext cx="3743147"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484F714A-1FF1-40B6-A62A-1EB15C8A9060}"/>
              </a:ext>
            </a:extLst>
          </p:cNvPr>
          <p:cNvCxnSpPr>
            <a:cxnSpLocks/>
          </p:cNvCxnSpPr>
          <p:nvPr/>
        </p:nvCxnSpPr>
        <p:spPr>
          <a:xfrm>
            <a:off x="678874" y="2754358"/>
            <a:ext cx="3743147"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CC07A06B-C8FF-4429-9CD1-A066C901F63F}"/>
              </a:ext>
            </a:extLst>
          </p:cNvPr>
          <p:cNvSpPr txBox="1"/>
          <p:nvPr/>
        </p:nvSpPr>
        <p:spPr>
          <a:xfrm>
            <a:off x="678873" y="1984899"/>
            <a:ext cx="574980"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+00</a:t>
            </a:r>
          </a:p>
        </p:txBody>
      </p:sp>
      <p:sp>
        <p:nvSpPr>
          <p:cNvPr id="23" name="TextBox 22">
            <a:extLst>
              <a:ext uri="{FF2B5EF4-FFF2-40B4-BE49-F238E27FC236}">
                <a16:creationId xmlns:a16="http://schemas.microsoft.com/office/drawing/2014/main" id="{70F840F5-AC65-4F78-9439-74E1462B48EE}"/>
              </a:ext>
            </a:extLst>
          </p:cNvPr>
          <p:cNvSpPr txBox="1"/>
          <p:nvPr/>
        </p:nvSpPr>
        <p:spPr>
          <a:xfrm>
            <a:off x="1963749" y="1993863"/>
            <a:ext cx="2016312"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a:t>
            </a:r>
          </a:p>
        </p:txBody>
      </p:sp>
      <p:sp>
        <p:nvSpPr>
          <p:cNvPr id="24" name="TextBox 23">
            <a:extLst>
              <a:ext uri="{FF2B5EF4-FFF2-40B4-BE49-F238E27FC236}">
                <a16:creationId xmlns:a16="http://schemas.microsoft.com/office/drawing/2014/main" id="{5EBD4E95-0540-42EA-90E9-C73701628F3D}"/>
              </a:ext>
            </a:extLst>
          </p:cNvPr>
          <p:cNvSpPr txBox="1"/>
          <p:nvPr/>
        </p:nvSpPr>
        <p:spPr>
          <a:xfrm>
            <a:off x="678873" y="2396449"/>
            <a:ext cx="574980"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+00</a:t>
            </a:r>
          </a:p>
        </p:txBody>
      </p:sp>
      <p:sp>
        <p:nvSpPr>
          <p:cNvPr id="25" name="TextBox 24">
            <a:extLst>
              <a:ext uri="{FF2B5EF4-FFF2-40B4-BE49-F238E27FC236}">
                <a16:creationId xmlns:a16="http://schemas.microsoft.com/office/drawing/2014/main" id="{DDF7958B-0D6B-4504-B9F6-151376E73F64}"/>
              </a:ext>
            </a:extLst>
          </p:cNvPr>
          <p:cNvSpPr txBox="1"/>
          <p:nvPr/>
        </p:nvSpPr>
        <p:spPr>
          <a:xfrm>
            <a:off x="1963750" y="2415429"/>
            <a:ext cx="1757232"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a:t>
            </a:r>
          </a:p>
        </p:txBody>
      </p:sp>
      <p:cxnSp>
        <p:nvCxnSpPr>
          <p:cNvPr id="41" name="Straight Connector 40">
            <a:extLst>
              <a:ext uri="{FF2B5EF4-FFF2-40B4-BE49-F238E27FC236}">
                <a16:creationId xmlns:a16="http://schemas.microsoft.com/office/drawing/2014/main" id="{BC16AD73-7005-4D9B-A3D0-3B61F9B063F5}"/>
              </a:ext>
            </a:extLst>
          </p:cNvPr>
          <p:cNvCxnSpPr>
            <a:cxnSpLocks/>
          </p:cNvCxnSpPr>
          <p:nvPr/>
        </p:nvCxnSpPr>
        <p:spPr>
          <a:xfrm>
            <a:off x="678874" y="3428999"/>
            <a:ext cx="3743147"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5" name="Picture Placeholder 4">
            <a:extLst>
              <a:ext uri="{FF2B5EF4-FFF2-40B4-BE49-F238E27FC236}">
                <a16:creationId xmlns:a16="http://schemas.microsoft.com/office/drawing/2014/main" id="{B28095DD-9691-4C85-AB1B-C441807C1408}"/>
              </a:ext>
            </a:extLst>
          </p:cNvPr>
          <p:cNvPicPr>
            <a:picLocks noGrp="1" noChangeAspect="1"/>
          </p:cNvPicPr>
          <p:nvPr>
            <p:ph type="pic" sz="quarter" idx="18"/>
          </p:nvPr>
        </p:nvPicPr>
        <p:blipFill>
          <a:blip r:embed="rId2"/>
          <a:srcRect l="16912" r="16912"/>
          <a:stretch>
            <a:fillRect/>
          </a:stretch>
        </p:blipFill>
        <p:spPr/>
      </p:pic>
      <p:grpSp>
        <p:nvGrpSpPr>
          <p:cNvPr id="40" name="Group 39">
            <a:extLst>
              <a:ext uri="{FF2B5EF4-FFF2-40B4-BE49-F238E27FC236}">
                <a16:creationId xmlns:a16="http://schemas.microsoft.com/office/drawing/2014/main" id="{257F79B3-27F2-4C7C-BEFF-CDD21A03208A}"/>
              </a:ext>
            </a:extLst>
          </p:cNvPr>
          <p:cNvGrpSpPr/>
          <p:nvPr/>
        </p:nvGrpSpPr>
        <p:grpSpPr>
          <a:xfrm>
            <a:off x="8249804" y="1345929"/>
            <a:ext cx="1455883" cy="1571136"/>
            <a:chOff x="6132729" y="4052547"/>
            <a:chExt cx="1455883" cy="1571136"/>
          </a:xfrm>
        </p:grpSpPr>
        <p:sp>
          <p:nvSpPr>
            <p:cNvPr id="42" name="TextBox 41">
              <a:extLst>
                <a:ext uri="{FF2B5EF4-FFF2-40B4-BE49-F238E27FC236}">
                  <a16:creationId xmlns:a16="http://schemas.microsoft.com/office/drawing/2014/main" id="{8885006A-AEE3-476B-B555-F96B96F64510}"/>
                </a:ext>
              </a:extLst>
            </p:cNvPr>
            <p:cNvSpPr txBox="1"/>
            <p:nvPr/>
          </p:nvSpPr>
          <p:spPr>
            <a:xfrm>
              <a:off x="6132730" y="4529601"/>
              <a:ext cx="1455882" cy="1094082"/>
            </a:xfrm>
            <a:prstGeom prst="rect">
              <a:avLst/>
            </a:prstGeom>
            <a:noFill/>
          </p:spPr>
          <p:txBody>
            <a:bodyPr wrap="square" rtlCol="0">
              <a:spAutoFit/>
            </a:bodyPr>
            <a:lstStyle/>
            <a:p>
              <a:pPr>
                <a:lnSpc>
                  <a:spcPts val="1600"/>
                </a:lnSpc>
              </a:pPr>
              <a:r>
                <a:rPr lang="en-US" sz="900" b="1"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they're.</a:t>
              </a:r>
            </a:p>
          </p:txBody>
        </p:sp>
        <p:sp>
          <p:nvSpPr>
            <p:cNvPr id="43" name="TextBox 42">
              <a:extLst>
                <a:ext uri="{FF2B5EF4-FFF2-40B4-BE49-F238E27FC236}">
                  <a16:creationId xmlns:a16="http://schemas.microsoft.com/office/drawing/2014/main" id="{B6E74A34-0582-48BF-84A1-EC7F277279A7}"/>
                </a:ext>
              </a:extLst>
            </p:cNvPr>
            <p:cNvSpPr txBox="1"/>
            <p:nvPr/>
          </p:nvSpPr>
          <p:spPr>
            <a:xfrm>
              <a:off x="6132729" y="4052547"/>
              <a:ext cx="680243" cy="477054"/>
            </a:xfrm>
            <a:prstGeom prst="rect">
              <a:avLst/>
            </a:prstGeom>
            <a:noFill/>
          </p:spPr>
          <p:txBody>
            <a:bodyPr wrap="square" rtlCol="0">
              <a:spAutoFit/>
            </a:bodyPr>
            <a:lstStyle/>
            <a:p>
              <a:r>
                <a:rPr lang="en-US" sz="2500" b="1" dirty="0">
                  <a:latin typeface="+mj-lt"/>
                  <a:ea typeface="Montserrat" charset="0"/>
                  <a:cs typeface="Montserrat" charset="0"/>
                </a:rPr>
                <a:t>* 1</a:t>
              </a:r>
            </a:p>
          </p:txBody>
        </p:sp>
      </p:grpSp>
      <p:grpSp>
        <p:nvGrpSpPr>
          <p:cNvPr id="44" name="Group 43">
            <a:extLst>
              <a:ext uri="{FF2B5EF4-FFF2-40B4-BE49-F238E27FC236}">
                <a16:creationId xmlns:a16="http://schemas.microsoft.com/office/drawing/2014/main" id="{DDEC3BB4-0183-4877-A1F5-607826C1938A}"/>
              </a:ext>
            </a:extLst>
          </p:cNvPr>
          <p:cNvGrpSpPr/>
          <p:nvPr/>
        </p:nvGrpSpPr>
        <p:grpSpPr>
          <a:xfrm>
            <a:off x="8249805" y="4094195"/>
            <a:ext cx="1455883" cy="1571136"/>
            <a:chOff x="6132729" y="4052547"/>
            <a:chExt cx="1455883" cy="1571136"/>
          </a:xfrm>
        </p:grpSpPr>
        <p:sp>
          <p:nvSpPr>
            <p:cNvPr id="45" name="TextBox 44">
              <a:extLst>
                <a:ext uri="{FF2B5EF4-FFF2-40B4-BE49-F238E27FC236}">
                  <a16:creationId xmlns:a16="http://schemas.microsoft.com/office/drawing/2014/main" id="{EE0A617A-6F14-443C-AFCC-6AB5EFE34630}"/>
                </a:ext>
              </a:extLst>
            </p:cNvPr>
            <p:cNvSpPr txBox="1"/>
            <p:nvPr/>
          </p:nvSpPr>
          <p:spPr>
            <a:xfrm>
              <a:off x="6132730" y="4529601"/>
              <a:ext cx="1455882" cy="1094082"/>
            </a:xfrm>
            <a:prstGeom prst="rect">
              <a:avLst/>
            </a:prstGeom>
            <a:noFill/>
          </p:spPr>
          <p:txBody>
            <a:bodyPr wrap="square" rtlCol="0">
              <a:spAutoFit/>
            </a:bodyPr>
            <a:lstStyle/>
            <a:p>
              <a:pPr>
                <a:lnSpc>
                  <a:spcPts val="1600"/>
                </a:lnSpc>
              </a:pPr>
              <a:r>
                <a:rPr lang="en-US" sz="900" b="1"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they're.</a:t>
              </a:r>
            </a:p>
          </p:txBody>
        </p:sp>
        <p:sp>
          <p:nvSpPr>
            <p:cNvPr id="49" name="TextBox 48">
              <a:extLst>
                <a:ext uri="{FF2B5EF4-FFF2-40B4-BE49-F238E27FC236}">
                  <a16:creationId xmlns:a16="http://schemas.microsoft.com/office/drawing/2014/main" id="{15E27C19-92C3-4320-A426-3928A8D067F7}"/>
                </a:ext>
              </a:extLst>
            </p:cNvPr>
            <p:cNvSpPr txBox="1"/>
            <p:nvPr/>
          </p:nvSpPr>
          <p:spPr>
            <a:xfrm>
              <a:off x="6132729" y="4052547"/>
              <a:ext cx="680243" cy="477054"/>
            </a:xfrm>
            <a:prstGeom prst="rect">
              <a:avLst/>
            </a:prstGeom>
            <a:noFill/>
          </p:spPr>
          <p:txBody>
            <a:bodyPr wrap="square" rtlCol="0">
              <a:spAutoFit/>
            </a:bodyPr>
            <a:lstStyle/>
            <a:p>
              <a:r>
                <a:rPr lang="en-US" sz="2500" b="1" dirty="0">
                  <a:latin typeface="+mj-lt"/>
                  <a:ea typeface="Montserrat" charset="0"/>
                  <a:cs typeface="Montserrat" charset="0"/>
                </a:rPr>
                <a:t>* 2</a:t>
              </a:r>
            </a:p>
          </p:txBody>
        </p:sp>
      </p:grpSp>
      <p:pic>
        <p:nvPicPr>
          <p:cNvPr id="13" name="Picture Placeholder 12">
            <a:extLst>
              <a:ext uri="{FF2B5EF4-FFF2-40B4-BE49-F238E27FC236}">
                <a16:creationId xmlns:a16="http://schemas.microsoft.com/office/drawing/2014/main" id="{946E059A-EDEE-42C9-8E37-F14BBD5EC046}"/>
              </a:ext>
            </a:extLst>
          </p:cNvPr>
          <p:cNvPicPr>
            <a:picLocks noGrp="1" noChangeAspect="1"/>
          </p:cNvPicPr>
          <p:nvPr>
            <p:ph type="pic" sz="quarter" idx="17"/>
          </p:nvPr>
        </p:nvPicPr>
        <p:blipFill>
          <a:blip r:embed="rId3"/>
          <a:srcRect l="6986" r="6986"/>
          <a:stretch>
            <a:fillRect/>
          </a:stretch>
        </p:blipFill>
        <p:spPr/>
      </p:pic>
    </p:spTree>
    <p:extLst>
      <p:ext uri="{BB962C8B-B14F-4D97-AF65-F5344CB8AC3E}">
        <p14:creationId xmlns:p14="http://schemas.microsoft.com/office/powerpoint/2010/main" val="37232836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Placeholder 29">
            <a:extLst>
              <a:ext uri="{FF2B5EF4-FFF2-40B4-BE49-F238E27FC236}">
                <a16:creationId xmlns:a16="http://schemas.microsoft.com/office/drawing/2014/main" id="{A5578651-BC3B-4E89-B21D-DC362E395DD7}"/>
              </a:ext>
            </a:extLst>
          </p:cNvPr>
          <p:cNvPicPr>
            <a:picLocks noGrp="1" noChangeAspect="1"/>
          </p:cNvPicPr>
          <p:nvPr>
            <p:ph type="pic" sz="quarter" idx="17"/>
          </p:nvPr>
        </p:nvPicPr>
        <p:blipFill>
          <a:blip r:embed="rId2"/>
          <a:srcRect t="14286" b="14286"/>
          <a:stretch>
            <a:fillRect/>
          </a:stretch>
        </p:blipFill>
        <p:spPr/>
      </p:pic>
      <p:grpSp>
        <p:nvGrpSpPr>
          <p:cNvPr id="6" name="Group 5">
            <a:extLst>
              <a:ext uri="{FF2B5EF4-FFF2-40B4-BE49-F238E27FC236}">
                <a16:creationId xmlns:a16="http://schemas.microsoft.com/office/drawing/2014/main" id="{B9C0AB09-BDFD-460C-BE17-9FDA51DBC09C}"/>
              </a:ext>
            </a:extLst>
          </p:cNvPr>
          <p:cNvGrpSpPr/>
          <p:nvPr/>
        </p:nvGrpSpPr>
        <p:grpSpPr>
          <a:xfrm>
            <a:off x="2898791" y="1914023"/>
            <a:ext cx="6394418" cy="1015663"/>
            <a:chOff x="1628230" y="1862208"/>
            <a:chExt cx="6394418" cy="1015663"/>
          </a:xfrm>
        </p:grpSpPr>
        <p:sp>
          <p:nvSpPr>
            <p:cNvPr id="7" name="TextBox 6">
              <a:extLst>
                <a:ext uri="{FF2B5EF4-FFF2-40B4-BE49-F238E27FC236}">
                  <a16:creationId xmlns:a16="http://schemas.microsoft.com/office/drawing/2014/main" id="{16B5FAEE-A00A-4D21-8F3C-470648B46518}"/>
                </a:ext>
              </a:extLst>
            </p:cNvPr>
            <p:cNvSpPr txBox="1"/>
            <p:nvPr/>
          </p:nvSpPr>
          <p:spPr>
            <a:xfrm>
              <a:off x="1628230" y="1862208"/>
              <a:ext cx="2143670" cy="1015663"/>
            </a:xfrm>
            <a:prstGeom prst="rect">
              <a:avLst/>
            </a:prstGeom>
            <a:noFill/>
          </p:spPr>
          <p:txBody>
            <a:bodyPr wrap="square" rtlCol="0" anchor="ctr">
              <a:spAutoFit/>
            </a:bodyPr>
            <a:lstStyle/>
            <a:p>
              <a:pPr algn="r"/>
              <a:r>
                <a:rPr lang="en-US" sz="3000" b="1" dirty="0">
                  <a:latin typeface="+mj-lt"/>
                  <a:ea typeface="Montserrat Black" charset="0"/>
                  <a:cs typeface="Montserrat Black" charset="0"/>
                </a:rPr>
                <a:t>Our offers</a:t>
              </a:r>
            </a:p>
          </p:txBody>
        </p:sp>
        <p:sp>
          <p:nvSpPr>
            <p:cNvPr id="8" name="TextBox 7">
              <a:extLst>
                <a:ext uri="{FF2B5EF4-FFF2-40B4-BE49-F238E27FC236}">
                  <a16:creationId xmlns:a16="http://schemas.microsoft.com/office/drawing/2014/main" id="{50459251-06C1-414E-BCBD-AC85013FD827}"/>
                </a:ext>
              </a:extLst>
            </p:cNvPr>
            <p:cNvSpPr txBox="1"/>
            <p:nvPr/>
          </p:nvSpPr>
          <p:spPr>
            <a:xfrm>
              <a:off x="4450773" y="1934905"/>
              <a:ext cx="3571875" cy="898516"/>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grpSp>
      <p:grpSp>
        <p:nvGrpSpPr>
          <p:cNvPr id="5" name="Group 4">
            <a:extLst>
              <a:ext uri="{FF2B5EF4-FFF2-40B4-BE49-F238E27FC236}">
                <a16:creationId xmlns:a16="http://schemas.microsoft.com/office/drawing/2014/main" id="{1AB6D925-9313-4C07-AF72-6B25800AF157}"/>
              </a:ext>
            </a:extLst>
          </p:cNvPr>
          <p:cNvGrpSpPr/>
          <p:nvPr/>
        </p:nvGrpSpPr>
        <p:grpSpPr>
          <a:xfrm>
            <a:off x="1679575" y="4144198"/>
            <a:ext cx="8832850" cy="799779"/>
            <a:chOff x="1679575" y="4100946"/>
            <a:chExt cx="8832850" cy="799779"/>
          </a:xfrm>
        </p:grpSpPr>
        <p:grpSp>
          <p:nvGrpSpPr>
            <p:cNvPr id="16" name="Group 15">
              <a:extLst>
                <a:ext uri="{FF2B5EF4-FFF2-40B4-BE49-F238E27FC236}">
                  <a16:creationId xmlns:a16="http://schemas.microsoft.com/office/drawing/2014/main" id="{FB250760-80EC-4579-811B-C1FEDEEA0D39}"/>
                </a:ext>
              </a:extLst>
            </p:cNvPr>
            <p:cNvGrpSpPr/>
            <p:nvPr/>
          </p:nvGrpSpPr>
          <p:grpSpPr>
            <a:xfrm>
              <a:off x="1679575" y="4100946"/>
              <a:ext cx="1460500" cy="799779"/>
              <a:chOff x="5546725" y="3127220"/>
              <a:chExt cx="1460500" cy="799779"/>
            </a:xfrm>
          </p:grpSpPr>
          <p:sp>
            <p:nvSpPr>
              <p:cNvPr id="17" name="TextBox 16">
                <a:extLst>
                  <a:ext uri="{FF2B5EF4-FFF2-40B4-BE49-F238E27FC236}">
                    <a16:creationId xmlns:a16="http://schemas.microsoft.com/office/drawing/2014/main" id="{4BBDEDAE-2590-4E1F-8A89-3AA8A0B4A2A8}"/>
                  </a:ext>
                </a:extLst>
              </p:cNvPr>
              <p:cNvSpPr txBox="1"/>
              <p:nvPr/>
            </p:nvSpPr>
            <p:spPr>
              <a:xfrm>
                <a:off x="5635625" y="3127220"/>
                <a:ext cx="1282700" cy="246221"/>
              </a:xfrm>
              <a:prstGeom prst="rect">
                <a:avLst/>
              </a:prstGeom>
              <a:noFill/>
            </p:spPr>
            <p:txBody>
              <a:bodyPr wrap="square" rtlCol="0">
                <a:spAutoFit/>
              </a:bodyPr>
              <a:lstStyle/>
              <a:p>
                <a:pPr algn="ctr"/>
                <a:r>
                  <a:rPr lang="en-US" sz="1000" b="1" spc="100" dirty="0">
                    <a:latin typeface="Montserrat" charset="0"/>
                    <a:ea typeface="Montserrat" charset="0"/>
                    <a:cs typeface="Montserrat" charset="0"/>
                  </a:rPr>
                  <a:t>TITLE HERE</a:t>
                </a:r>
                <a:endParaRPr lang="en-US" sz="1000" b="1" spc="100" dirty="0">
                  <a:latin typeface="Montserrat Light" charset="0"/>
                  <a:ea typeface="Montserrat Light" charset="0"/>
                  <a:cs typeface="Montserrat Light" charset="0"/>
                </a:endParaRPr>
              </a:p>
            </p:txBody>
          </p:sp>
          <p:sp>
            <p:nvSpPr>
              <p:cNvPr id="18" name="TextBox 17">
                <a:extLst>
                  <a:ext uri="{FF2B5EF4-FFF2-40B4-BE49-F238E27FC236}">
                    <a16:creationId xmlns:a16="http://schemas.microsoft.com/office/drawing/2014/main" id="{4280297A-DA75-4E3A-8089-607A6F42CCA4}"/>
                  </a:ext>
                </a:extLst>
              </p:cNvPr>
              <p:cNvSpPr txBox="1"/>
              <p:nvPr/>
            </p:nvSpPr>
            <p:spPr>
              <a:xfrm>
                <a:off x="5546725" y="3449945"/>
                <a:ext cx="1460500" cy="477054"/>
              </a:xfrm>
              <a:prstGeom prst="rect">
                <a:avLst/>
              </a:prstGeom>
              <a:noFill/>
            </p:spPr>
            <p:txBody>
              <a:bodyPr wrap="square" rtlCol="0">
                <a:spAutoFit/>
              </a:bodyPr>
              <a:lstStyle/>
              <a:p>
                <a:pPr algn="ctr"/>
                <a:r>
                  <a:rPr lang="en-US" sz="2500" b="1" spc="300" dirty="0">
                    <a:latin typeface="Montserrat Bold"/>
                    <a:ea typeface="Montserrat" charset="0"/>
                    <a:cs typeface="Montserrat" charset="0"/>
                  </a:rPr>
                  <a:t>$3698</a:t>
                </a:r>
                <a:endParaRPr lang="en-US" sz="2500" b="1" spc="300" dirty="0">
                  <a:latin typeface="Montserrat Light" panose="00000400000000000000" pitchFamily="50" charset="0"/>
                  <a:ea typeface="Montserrat" charset="0"/>
                  <a:cs typeface="Montserrat" charset="0"/>
                </a:endParaRPr>
              </a:p>
            </p:txBody>
          </p:sp>
        </p:grpSp>
        <p:grpSp>
          <p:nvGrpSpPr>
            <p:cNvPr id="19" name="Group 18">
              <a:extLst>
                <a:ext uri="{FF2B5EF4-FFF2-40B4-BE49-F238E27FC236}">
                  <a16:creationId xmlns:a16="http://schemas.microsoft.com/office/drawing/2014/main" id="{04762C79-DB99-4861-8502-494A25465352}"/>
                </a:ext>
              </a:extLst>
            </p:cNvPr>
            <p:cNvGrpSpPr/>
            <p:nvPr/>
          </p:nvGrpSpPr>
          <p:grpSpPr>
            <a:xfrm>
              <a:off x="4137025" y="4100946"/>
              <a:ext cx="1460500" cy="799779"/>
              <a:chOff x="5546725" y="3127220"/>
              <a:chExt cx="1460500" cy="799779"/>
            </a:xfrm>
          </p:grpSpPr>
          <p:sp>
            <p:nvSpPr>
              <p:cNvPr id="20" name="TextBox 19">
                <a:extLst>
                  <a:ext uri="{FF2B5EF4-FFF2-40B4-BE49-F238E27FC236}">
                    <a16:creationId xmlns:a16="http://schemas.microsoft.com/office/drawing/2014/main" id="{21CE4A56-58B2-4F52-9505-DB0A8AFE1549}"/>
                  </a:ext>
                </a:extLst>
              </p:cNvPr>
              <p:cNvSpPr txBox="1"/>
              <p:nvPr/>
            </p:nvSpPr>
            <p:spPr>
              <a:xfrm>
                <a:off x="5635625" y="3127220"/>
                <a:ext cx="1282700" cy="246221"/>
              </a:xfrm>
              <a:prstGeom prst="rect">
                <a:avLst/>
              </a:prstGeom>
              <a:noFill/>
            </p:spPr>
            <p:txBody>
              <a:bodyPr wrap="square" rtlCol="0">
                <a:spAutoFit/>
              </a:bodyPr>
              <a:lstStyle/>
              <a:p>
                <a:pPr algn="ctr"/>
                <a:r>
                  <a:rPr lang="en-US" sz="1000" b="1" spc="100" dirty="0">
                    <a:latin typeface="Montserrat" charset="0"/>
                    <a:ea typeface="Montserrat" charset="0"/>
                    <a:cs typeface="Montserrat" charset="0"/>
                  </a:rPr>
                  <a:t>TITLE HERE</a:t>
                </a:r>
                <a:endParaRPr lang="en-US" sz="1000" b="1" spc="100" dirty="0">
                  <a:latin typeface="Montserrat Light" charset="0"/>
                  <a:ea typeface="Montserrat Light" charset="0"/>
                  <a:cs typeface="Montserrat Light" charset="0"/>
                </a:endParaRPr>
              </a:p>
            </p:txBody>
          </p:sp>
          <p:sp>
            <p:nvSpPr>
              <p:cNvPr id="21" name="TextBox 20">
                <a:extLst>
                  <a:ext uri="{FF2B5EF4-FFF2-40B4-BE49-F238E27FC236}">
                    <a16:creationId xmlns:a16="http://schemas.microsoft.com/office/drawing/2014/main" id="{597133CC-BC5E-48EE-A178-28DCDBF066D7}"/>
                  </a:ext>
                </a:extLst>
              </p:cNvPr>
              <p:cNvSpPr txBox="1"/>
              <p:nvPr/>
            </p:nvSpPr>
            <p:spPr>
              <a:xfrm>
                <a:off x="5546725" y="3449945"/>
                <a:ext cx="1460500" cy="477054"/>
              </a:xfrm>
              <a:prstGeom prst="rect">
                <a:avLst/>
              </a:prstGeom>
              <a:noFill/>
            </p:spPr>
            <p:txBody>
              <a:bodyPr wrap="square" rtlCol="0">
                <a:spAutoFit/>
              </a:bodyPr>
              <a:lstStyle/>
              <a:p>
                <a:pPr algn="ctr"/>
                <a:r>
                  <a:rPr lang="en-US" sz="2500" b="1" spc="300" dirty="0">
                    <a:latin typeface="Montserrat Bold"/>
                    <a:ea typeface="Montserrat" charset="0"/>
                    <a:cs typeface="Montserrat" charset="0"/>
                  </a:rPr>
                  <a:t>$3698</a:t>
                </a:r>
                <a:endParaRPr lang="en-US" sz="2500" b="1" spc="300" dirty="0">
                  <a:latin typeface="Montserrat Light" panose="00000400000000000000" pitchFamily="50" charset="0"/>
                  <a:ea typeface="Montserrat" charset="0"/>
                  <a:cs typeface="Montserrat" charset="0"/>
                </a:endParaRPr>
              </a:p>
            </p:txBody>
          </p:sp>
        </p:grpSp>
        <p:grpSp>
          <p:nvGrpSpPr>
            <p:cNvPr id="22" name="Group 21">
              <a:extLst>
                <a:ext uri="{FF2B5EF4-FFF2-40B4-BE49-F238E27FC236}">
                  <a16:creationId xmlns:a16="http://schemas.microsoft.com/office/drawing/2014/main" id="{1D7DA3DD-2A55-4E8B-8746-41C6F4F558B6}"/>
                </a:ext>
              </a:extLst>
            </p:cNvPr>
            <p:cNvGrpSpPr/>
            <p:nvPr/>
          </p:nvGrpSpPr>
          <p:grpSpPr>
            <a:xfrm>
              <a:off x="6594475" y="4100946"/>
              <a:ext cx="1460500" cy="799779"/>
              <a:chOff x="5546725" y="3127220"/>
              <a:chExt cx="1460500" cy="799779"/>
            </a:xfrm>
          </p:grpSpPr>
          <p:sp>
            <p:nvSpPr>
              <p:cNvPr id="23" name="TextBox 22">
                <a:extLst>
                  <a:ext uri="{FF2B5EF4-FFF2-40B4-BE49-F238E27FC236}">
                    <a16:creationId xmlns:a16="http://schemas.microsoft.com/office/drawing/2014/main" id="{36ABF6B6-5587-4210-8D2B-56977EFB075E}"/>
                  </a:ext>
                </a:extLst>
              </p:cNvPr>
              <p:cNvSpPr txBox="1"/>
              <p:nvPr/>
            </p:nvSpPr>
            <p:spPr>
              <a:xfrm>
                <a:off x="5635625" y="3127220"/>
                <a:ext cx="1282700" cy="246221"/>
              </a:xfrm>
              <a:prstGeom prst="rect">
                <a:avLst/>
              </a:prstGeom>
              <a:noFill/>
            </p:spPr>
            <p:txBody>
              <a:bodyPr wrap="square" rtlCol="0">
                <a:spAutoFit/>
              </a:bodyPr>
              <a:lstStyle/>
              <a:p>
                <a:pPr algn="ctr"/>
                <a:r>
                  <a:rPr lang="en-US" sz="1000" b="1" spc="100" dirty="0">
                    <a:latin typeface="Montserrat" charset="0"/>
                    <a:ea typeface="Montserrat" charset="0"/>
                    <a:cs typeface="Montserrat" charset="0"/>
                  </a:rPr>
                  <a:t>TITLE HERE</a:t>
                </a:r>
                <a:endParaRPr lang="en-US" sz="1000" b="1" spc="100" dirty="0">
                  <a:latin typeface="Montserrat Light" charset="0"/>
                  <a:ea typeface="Montserrat Light" charset="0"/>
                  <a:cs typeface="Montserrat Light" charset="0"/>
                </a:endParaRPr>
              </a:p>
            </p:txBody>
          </p:sp>
          <p:sp>
            <p:nvSpPr>
              <p:cNvPr id="24" name="TextBox 23">
                <a:extLst>
                  <a:ext uri="{FF2B5EF4-FFF2-40B4-BE49-F238E27FC236}">
                    <a16:creationId xmlns:a16="http://schemas.microsoft.com/office/drawing/2014/main" id="{48EDE2C9-DEC7-44E7-B54F-E388039E9BE5}"/>
                  </a:ext>
                </a:extLst>
              </p:cNvPr>
              <p:cNvSpPr txBox="1"/>
              <p:nvPr/>
            </p:nvSpPr>
            <p:spPr>
              <a:xfrm>
                <a:off x="5546725" y="3449945"/>
                <a:ext cx="1460500" cy="477054"/>
              </a:xfrm>
              <a:prstGeom prst="rect">
                <a:avLst/>
              </a:prstGeom>
              <a:noFill/>
            </p:spPr>
            <p:txBody>
              <a:bodyPr wrap="square" rtlCol="0">
                <a:spAutoFit/>
              </a:bodyPr>
              <a:lstStyle/>
              <a:p>
                <a:pPr algn="ctr"/>
                <a:r>
                  <a:rPr lang="en-US" sz="2500" b="1" spc="300" dirty="0">
                    <a:latin typeface="Montserrat Bold"/>
                    <a:ea typeface="Montserrat" charset="0"/>
                    <a:cs typeface="Montserrat" charset="0"/>
                  </a:rPr>
                  <a:t>$3698</a:t>
                </a:r>
                <a:endParaRPr lang="en-US" sz="2500" b="1" spc="300" dirty="0">
                  <a:latin typeface="Montserrat Light" panose="00000400000000000000" pitchFamily="50" charset="0"/>
                  <a:ea typeface="Montserrat" charset="0"/>
                  <a:cs typeface="Montserrat" charset="0"/>
                </a:endParaRPr>
              </a:p>
            </p:txBody>
          </p:sp>
        </p:grpSp>
        <p:grpSp>
          <p:nvGrpSpPr>
            <p:cNvPr id="25" name="Group 24">
              <a:extLst>
                <a:ext uri="{FF2B5EF4-FFF2-40B4-BE49-F238E27FC236}">
                  <a16:creationId xmlns:a16="http://schemas.microsoft.com/office/drawing/2014/main" id="{B88F2237-C223-4A75-8416-FB4DC12AC49B}"/>
                </a:ext>
              </a:extLst>
            </p:cNvPr>
            <p:cNvGrpSpPr/>
            <p:nvPr/>
          </p:nvGrpSpPr>
          <p:grpSpPr>
            <a:xfrm>
              <a:off x="9051925" y="4100946"/>
              <a:ext cx="1460500" cy="799779"/>
              <a:chOff x="5546725" y="3127220"/>
              <a:chExt cx="1460500" cy="799779"/>
            </a:xfrm>
          </p:grpSpPr>
          <p:sp>
            <p:nvSpPr>
              <p:cNvPr id="26" name="TextBox 25">
                <a:extLst>
                  <a:ext uri="{FF2B5EF4-FFF2-40B4-BE49-F238E27FC236}">
                    <a16:creationId xmlns:a16="http://schemas.microsoft.com/office/drawing/2014/main" id="{85D8002B-681D-43F0-AC0B-30380CDA6B27}"/>
                  </a:ext>
                </a:extLst>
              </p:cNvPr>
              <p:cNvSpPr txBox="1"/>
              <p:nvPr/>
            </p:nvSpPr>
            <p:spPr>
              <a:xfrm>
                <a:off x="5635625" y="3127220"/>
                <a:ext cx="1282700" cy="246221"/>
              </a:xfrm>
              <a:prstGeom prst="rect">
                <a:avLst/>
              </a:prstGeom>
              <a:noFill/>
            </p:spPr>
            <p:txBody>
              <a:bodyPr wrap="square" rtlCol="0">
                <a:spAutoFit/>
              </a:bodyPr>
              <a:lstStyle/>
              <a:p>
                <a:pPr algn="ctr"/>
                <a:r>
                  <a:rPr lang="en-US" sz="1000" b="1" spc="100" dirty="0">
                    <a:latin typeface="Montserrat" charset="0"/>
                    <a:ea typeface="Montserrat" charset="0"/>
                    <a:cs typeface="Montserrat" charset="0"/>
                  </a:rPr>
                  <a:t>TITLE HERE</a:t>
                </a:r>
                <a:endParaRPr lang="en-US" sz="1000" b="1" spc="100" dirty="0">
                  <a:latin typeface="Montserrat Light" charset="0"/>
                  <a:ea typeface="Montserrat Light" charset="0"/>
                  <a:cs typeface="Montserrat Light" charset="0"/>
                </a:endParaRPr>
              </a:p>
            </p:txBody>
          </p:sp>
          <p:sp>
            <p:nvSpPr>
              <p:cNvPr id="27" name="TextBox 26">
                <a:extLst>
                  <a:ext uri="{FF2B5EF4-FFF2-40B4-BE49-F238E27FC236}">
                    <a16:creationId xmlns:a16="http://schemas.microsoft.com/office/drawing/2014/main" id="{FC700E26-9D70-4551-A935-162A606F1A91}"/>
                  </a:ext>
                </a:extLst>
              </p:cNvPr>
              <p:cNvSpPr txBox="1"/>
              <p:nvPr/>
            </p:nvSpPr>
            <p:spPr>
              <a:xfrm>
                <a:off x="5546725" y="3449945"/>
                <a:ext cx="1460500" cy="477054"/>
              </a:xfrm>
              <a:prstGeom prst="rect">
                <a:avLst/>
              </a:prstGeom>
              <a:noFill/>
            </p:spPr>
            <p:txBody>
              <a:bodyPr wrap="square" rtlCol="0">
                <a:spAutoFit/>
              </a:bodyPr>
              <a:lstStyle/>
              <a:p>
                <a:pPr algn="ctr"/>
                <a:r>
                  <a:rPr lang="en-US" sz="2500" b="1" spc="300" dirty="0">
                    <a:latin typeface="Montserrat Bold"/>
                    <a:ea typeface="Montserrat" charset="0"/>
                    <a:cs typeface="Montserrat" charset="0"/>
                  </a:rPr>
                  <a:t>$3698</a:t>
                </a:r>
                <a:endParaRPr lang="en-US" sz="2500" b="1" spc="300" dirty="0">
                  <a:latin typeface="Montserrat Light" panose="00000400000000000000" pitchFamily="50" charset="0"/>
                  <a:ea typeface="Montserrat" charset="0"/>
                  <a:cs typeface="Montserrat" charset="0"/>
                </a:endParaRPr>
              </a:p>
            </p:txBody>
          </p:sp>
        </p:grpSp>
        <p:cxnSp>
          <p:nvCxnSpPr>
            <p:cNvPr id="4" name="Straight Connector 3">
              <a:extLst>
                <a:ext uri="{FF2B5EF4-FFF2-40B4-BE49-F238E27FC236}">
                  <a16:creationId xmlns:a16="http://schemas.microsoft.com/office/drawing/2014/main" id="{4FE8A375-F518-4388-953C-9C32AC1FD47C}"/>
                </a:ext>
              </a:extLst>
            </p:cNvPr>
            <p:cNvCxnSpPr>
              <a:cxnSpLocks/>
            </p:cNvCxnSpPr>
            <p:nvPr/>
          </p:nvCxnSpPr>
          <p:spPr>
            <a:xfrm>
              <a:off x="3638550" y="4100946"/>
              <a:ext cx="0" cy="799779"/>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2B9B66CD-FF08-4F05-8766-FC1B12DFDC32}"/>
                </a:ext>
              </a:extLst>
            </p:cNvPr>
            <p:cNvCxnSpPr>
              <a:cxnSpLocks/>
            </p:cNvCxnSpPr>
            <p:nvPr/>
          </p:nvCxnSpPr>
          <p:spPr>
            <a:xfrm>
              <a:off x="6096000" y="4100946"/>
              <a:ext cx="0" cy="799779"/>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5AE82FE1-C05E-4E6A-9DB2-1C7479C94E71}"/>
                </a:ext>
              </a:extLst>
            </p:cNvPr>
            <p:cNvCxnSpPr>
              <a:cxnSpLocks/>
            </p:cNvCxnSpPr>
            <p:nvPr/>
          </p:nvCxnSpPr>
          <p:spPr>
            <a:xfrm>
              <a:off x="8553450" y="4100946"/>
              <a:ext cx="0" cy="799779"/>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12770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B9C0AB09-BDFD-460C-BE17-9FDA51DBC09C}"/>
              </a:ext>
            </a:extLst>
          </p:cNvPr>
          <p:cNvGrpSpPr/>
          <p:nvPr/>
        </p:nvGrpSpPr>
        <p:grpSpPr>
          <a:xfrm>
            <a:off x="2898791" y="1210371"/>
            <a:ext cx="6394418" cy="1015663"/>
            <a:chOff x="1628230" y="1862208"/>
            <a:chExt cx="6394418" cy="1015663"/>
          </a:xfrm>
        </p:grpSpPr>
        <p:sp>
          <p:nvSpPr>
            <p:cNvPr id="7" name="TextBox 6">
              <a:extLst>
                <a:ext uri="{FF2B5EF4-FFF2-40B4-BE49-F238E27FC236}">
                  <a16:creationId xmlns:a16="http://schemas.microsoft.com/office/drawing/2014/main" id="{16B5FAEE-A00A-4D21-8F3C-470648B46518}"/>
                </a:ext>
              </a:extLst>
            </p:cNvPr>
            <p:cNvSpPr txBox="1"/>
            <p:nvPr/>
          </p:nvSpPr>
          <p:spPr>
            <a:xfrm>
              <a:off x="1628230" y="1862208"/>
              <a:ext cx="2143670" cy="1015663"/>
            </a:xfrm>
            <a:prstGeom prst="rect">
              <a:avLst/>
            </a:prstGeom>
            <a:noFill/>
          </p:spPr>
          <p:txBody>
            <a:bodyPr wrap="square" rtlCol="0" anchor="ctr">
              <a:spAutoFit/>
            </a:bodyPr>
            <a:lstStyle/>
            <a:p>
              <a:pPr algn="r"/>
              <a:r>
                <a:rPr lang="en-US" sz="3000" b="1" dirty="0">
                  <a:latin typeface="+mj-lt"/>
                  <a:ea typeface="Montserrat Black" charset="0"/>
                  <a:cs typeface="Montserrat Black" charset="0"/>
                </a:rPr>
                <a:t>Our offers</a:t>
              </a:r>
            </a:p>
          </p:txBody>
        </p:sp>
        <p:sp>
          <p:nvSpPr>
            <p:cNvPr id="8" name="TextBox 7">
              <a:extLst>
                <a:ext uri="{FF2B5EF4-FFF2-40B4-BE49-F238E27FC236}">
                  <a16:creationId xmlns:a16="http://schemas.microsoft.com/office/drawing/2014/main" id="{50459251-06C1-414E-BCBD-AC85013FD827}"/>
                </a:ext>
              </a:extLst>
            </p:cNvPr>
            <p:cNvSpPr txBox="1"/>
            <p:nvPr/>
          </p:nvSpPr>
          <p:spPr>
            <a:xfrm>
              <a:off x="4450773" y="1934905"/>
              <a:ext cx="3571875" cy="898516"/>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grpSp>
      <p:sp>
        <p:nvSpPr>
          <p:cNvPr id="2" name="Oval 1">
            <a:extLst>
              <a:ext uri="{FF2B5EF4-FFF2-40B4-BE49-F238E27FC236}">
                <a16:creationId xmlns:a16="http://schemas.microsoft.com/office/drawing/2014/main" id="{9FEA2DF1-ECB3-4E92-A2A8-668AD496A58E}"/>
              </a:ext>
            </a:extLst>
          </p:cNvPr>
          <p:cNvSpPr/>
          <p:nvPr/>
        </p:nvSpPr>
        <p:spPr>
          <a:xfrm>
            <a:off x="1337990" y="3429000"/>
            <a:ext cx="2143670" cy="214367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9A829919-11EB-4AC2-8FA9-9A26333D5CCE}"/>
              </a:ext>
            </a:extLst>
          </p:cNvPr>
          <p:cNvSpPr/>
          <p:nvPr/>
        </p:nvSpPr>
        <p:spPr>
          <a:xfrm>
            <a:off x="3795440" y="3429000"/>
            <a:ext cx="2143670" cy="214367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20AB6DEC-D3BD-4ED9-818F-EFD6F58DD99F}"/>
              </a:ext>
            </a:extLst>
          </p:cNvPr>
          <p:cNvSpPr/>
          <p:nvPr/>
        </p:nvSpPr>
        <p:spPr>
          <a:xfrm>
            <a:off x="6252890" y="3429000"/>
            <a:ext cx="2143670" cy="214367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8BA35914-6B40-4402-B866-89A555482A53}"/>
              </a:ext>
            </a:extLst>
          </p:cNvPr>
          <p:cNvSpPr/>
          <p:nvPr/>
        </p:nvSpPr>
        <p:spPr>
          <a:xfrm>
            <a:off x="8710340" y="3429000"/>
            <a:ext cx="2143670" cy="214367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a:extLst>
              <a:ext uri="{FF2B5EF4-FFF2-40B4-BE49-F238E27FC236}">
                <a16:creationId xmlns:a16="http://schemas.microsoft.com/office/drawing/2014/main" id="{FB250760-80EC-4579-811B-C1FEDEEA0D39}"/>
              </a:ext>
            </a:extLst>
          </p:cNvPr>
          <p:cNvGrpSpPr/>
          <p:nvPr/>
        </p:nvGrpSpPr>
        <p:grpSpPr>
          <a:xfrm>
            <a:off x="1679575" y="4100946"/>
            <a:ext cx="1460500" cy="799779"/>
            <a:chOff x="5546725" y="3127220"/>
            <a:chExt cx="1460500" cy="799779"/>
          </a:xfrm>
        </p:grpSpPr>
        <p:sp>
          <p:nvSpPr>
            <p:cNvPr id="17" name="TextBox 16">
              <a:extLst>
                <a:ext uri="{FF2B5EF4-FFF2-40B4-BE49-F238E27FC236}">
                  <a16:creationId xmlns:a16="http://schemas.microsoft.com/office/drawing/2014/main" id="{4BBDEDAE-2590-4E1F-8A89-3AA8A0B4A2A8}"/>
                </a:ext>
              </a:extLst>
            </p:cNvPr>
            <p:cNvSpPr txBox="1"/>
            <p:nvPr/>
          </p:nvSpPr>
          <p:spPr>
            <a:xfrm>
              <a:off x="5635625" y="3127220"/>
              <a:ext cx="1282700" cy="246221"/>
            </a:xfrm>
            <a:prstGeom prst="rect">
              <a:avLst/>
            </a:prstGeom>
            <a:noFill/>
          </p:spPr>
          <p:txBody>
            <a:bodyPr wrap="square" rtlCol="0">
              <a:spAutoFit/>
            </a:bodyPr>
            <a:lstStyle/>
            <a:p>
              <a:pPr algn="ctr"/>
              <a:r>
                <a:rPr lang="en-US" sz="1000" b="1" spc="100" dirty="0">
                  <a:solidFill>
                    <a:schemeClr val="bg1"/>
                  </a:solidFill>
                  <a:latin typeface="Montserrat" charset="0"/>
                  <a:ea typeface="Montserrat" charset="0"/>
                  <a:cs typeface="Montserrat" charset="0"/>
                </a:rPr>
                <a:t>TITLE HERE</a:t>
              </a:r>
              <a:endParaRPr lang="en-US" sz="1000" b="1" spc="100" dirty="0">
                <a:solidFill>
                  <a:schemeClr val="bg1"/>
                </a:solidFill>
                <a:latin typeface="Montserrat Light" charset="0"/>
                <a:ea typeface="Montserrat Light" charset="0"/>
                <a:cs typeface="Montserrat Light" charset="0"/>
              </a:endParaRPr>
            </a:p>
          </p:txBody>
        </p:sp>
        <p:sp>
          <p:nvSpPr>
            <p:cNvPr id="18" name="TextBox 17">
              <a:extLst>
                <a:ext uri="{FF2B5EF4-FFF2-40B4-BE49-F238E27FC236}">
                  <a16:creationId xmlns:a16="http://schemas.microsoft.com/office/drawing/2014/main" id="{4280297A-DA75-4E3A-8089-607A6F42CCA4}"/>
                </a:ext>
              </a:extLst>
            </p:cNvPr>
            <p:cNvSpPr txBox="1"/>
            <p:nvPr/>
          </p:nvSpPr>
          <p:spPr>
            <a:xfrm>
              <a:off x="5546725" y="3449945"/>
              <a:ext cx="1460500" cy="477054"/>
            </a:xfrm>
            <a:prstGeom prst="rect">
              <a:avLst/>
            </a:prstGeom>
            <a:noFill/>
          </p:spPr>
          <p:txBody>
            <a:bodyPr wrap="square" rtlCol="0">
              <a:spAutoFit/>
            </a:bodyPr>
            <a:lstStyle/>
            <a:p>
              <a:pPr algn="ctr"/>
              <a:r>
                <a:rPr lang="en-US" sz="2500" b="1" spc="300" dirty="0">
                  <a:solidFill>
                    <a:schemeClr val="bg1"/>
                  </a:solidFill>
                  <a:latin typeface="Montserrat Bold"/>
                  <a:ea typeface="Montserrat" charset="0"/>
                  <a:cs typeface="Montserrat" charset="0"/>
                </a:rPr>
                <a:t>$3698</a:t>
              </a:r>
              <a:endParaRPr lang="en-US" sz="2500" b="1" spc="300" dirty="0">
                <a:solidFill>
                  <a:schemeClr val="bg1"/>
                </a:solidFill>
                <a:latin typeface="Montserrat Light" panose="00000400000000000000" pitchFamily="50" charset="0"/>
                <a:ea typeface="Montserrat" charset="0"/>
                <a:cs typeface="Montserrat" charset="0"/>
              </a:endParaRPr>
            </a:p>
          </p:txBody>
        </p:sp>
      </p:grpSp>
      <p:grpSp>
        <p:nvGrpSpPr>
          <p:cNvPr id="19" name="Group 18">
            <a:extLst>
              <a:ext uri="{FF2B5EF4-FFF2-40B4-BE49-F238E27FC236}">
                <a16:creationId xmlns:a16="http://schemas.microsoft.com/office/drawing/2014/main" id="{04762C79-DB99-4861-8502-494A25465352}"/>
              </a:ext>
            </a:extLst>
          </p:cNvPr>
          <p:cNvGrpSpPr/>
          <p:nvPr/>
        </p:nvGrpSpPr>
        <p:grpSpPr>
          <a:xfrm>
            <a:off x="4137025" y="4100946"/>
            <a:ext cx="1460500" cy="799779"/>
            <a:chOff x="5546725" y="3127220"/>
            <a:chExt cx="1460500" cy="799779"/>
          </a:xfrm>
        </p:grpSpPr>
        <p:sp>
          <p:nvSpPr>
            <p:cNvPr id="20" name="TextBox 19">
              <a:extLst>
                <a:ext uri="{FF2B5EF4-FFF2-40B4-BE49-F238E27FC236}">
                  <a16:creationId xmlns:a16="http://schemas.microsoft.com/office/drawing/2014/main" id="{21CE4A56-58B2-4F52-9505-DB0A8AFE1549}"/>
                </a:ext>
              </a:extLst>
            </p:cNvPr>
            <p:cNvSpPr txBox="1"/>
            <p:nvPr/>
          </p:nvSpPr>
          <p:spPr>
            <a:xfrm>
              <a:off x="5635625" y="3127220"/>
              <a:ext cx="1282700" cy="246221"/>
            </a:xfrm>
            <a:prstGeom prst="rect">
              <a:avLst/>
            </a:prstGeom>
            <a:noFill/>
          </p:spPr>
          <p:txBody>
            <a:bodyPr wrap="square" rtlCol="0">
              <a:spAutoFit/>
            </a:bodyPr>
            <a:lstStyle/>
            <a:p>
              <a:pPr algn="ctr"/>
              <a:r>
                <a:rPr lang="en-US" sz="1000" b="1" spc="100" dirty="0">
                  <a:solidFill>
                    <a:schemeClr val="bg1"/>
                  </a:solidFill>
                  <a:latin typeface="Montserrat" charset="0"/>
                  <a:ea typeface="Montserrat" charset="0"/>
                  <a:cs typeface="Montserrat" charset="0"/>
                </a:rPr>
                <a:t>TITLE HERE</a:t>
              </a:r>
              <a:endParaRPr lang="en-US" sz="1000" b="1" spc="100" dirty="0">
                <a:solidFill>
                  <a:schemeClr val="bg1"/>
                </a:solidFill>
                <a:latin typeface="Montserrat Light" charset="0"/>
                <a:ea typeface="Montserrat Light" charset="0"/>
                <a:cs typeface="Montserrat Light" charset="0"/>
              </a:endParaRPr>
            </a:p>
          </p:txBody>
        </p:sp>
        <p:sp>
          <p:nvSpPr>
            <p:cNvPr id="21" name="TextBox 20">
              <a:extLst>
                <a:ext uri="{FF2B5EF4-FFF2-40B4-BE49-F238E27FC236}">
                  <a16:creationId xmlns:a16="http://schemas.microsoft.com/office/drawing/2014/main" id="{597133CC-BC5E-48EE-A178-28DCDBF066D7}"/>
                </a:ext>
              </a:extLst>
            </p:cNvPr>
            <p:cNvSpPr txBox="1"/>
            <p:nvPr/>
          </p:nvSpPr>
          <p:spPr>
            <a:xfrm>
              <a:off x="5546725" y="3449945"/>
              <a:ext cx="1460500" cy="477054"/>
            </a:xfrm>
            <a:prstGeom prst="rect">
              <a:avLst/>
            </a:prstGeom>
            <a:noFill/>
          </p:spPr>
          <p:txBody>
            <a:bodyPr wrap="square" rtlCol="0">
              <a:spAutoFit/>
            </a:bodyPr>
            <a:lstStyle/>
            <a:p>
              <a:pPr algn="ctr"/>
              <a:r>
                <a:rPr lang="en-US" sz="2500" b="1" spc="300" dirty="0">
                  <a:solidFill>
                    <a:schemeClr val="bg1"/>
                  </a:solidFill>
                  <a:latin typeface="Montserrat Bold"/>
                  <a:ea typeface="Montserrat" charset="0"/>
                  <a:cs typeface="Montserrat" charset="0"/>
                </a:rPr>
                <a:t>$3698</a:t>
              </a:r>
              <a:endParaRPr lang="en-US" sz="2500" b="1" spc="300" dirty="0">
                <a:solidFill>
                  <a:schemeClr val="bg1"/>
                </a:solidFill>
                <a:latin typeface="Montserrat Light" panose="00000400000000000000" pitchFamily="50" charset="0"/>
                <a:ea typeface="Montserrat" charset="0"/>
                <a:cs typeface="Montserrat" charset="0"/>
              </a:endParaRPr>
            </a:p>
          </p:txBody>
        </p:sp>
      </p:grpSp>
      <p:grpSp>
        <p:nvGrpSpPr>
          <p:cNvPr id="22" name="Group 21">
            <a:extLst>
              <a:ext uri="{FF2B5EF4-FFF2-40B4-BE49-F238E27FC236}">
                <a16:creationId xmlns:a16="http://schemas.microsoft.com/office/drawing/2014/main" id="{1D7DA3DD-2A55-4E8B-8746-41C6F4F558B6}"/>
              </a:ext>
            </a:extLst>
          </p:cNvPr>
          <p:cNvGrpSpPr/>
          <p:nvPr/>
        </p:nvGrpSpPr>
        <p:grpSpPr>
          <a:xfrm>
            <a:off x="6594475" y="4100946"/>
            <a:ext cx="1460500" cy="799779"/>
            <a:chOff x="5546725" y="3127220"/>
            <a:chExt cx="1460500" cy="799779"/>
          </a:xfrm>
        </p:grpSpPr>
        <p:sp>
          <p:nvSpPr>
            <p:cNvPr id="23" name="TextBox 22">
              <a:extLst>
                <a:ext uri="{FF2B5EF4-FFF2-40B4-BE49-F238E27FC236}">
                  <a16:creationId xmlns:a16="http://schemas.microsoft.com/office/drawing/2014/main" id="{36ABF6B6-5587-4210-8D2B-56977EFB075E}"/>
                </a:ext>
              </a:extLst>
            </p:cNvPr>
            <p:cNvSpPr txBox="1"/>
            <p:nvPr/>
          </p:nvSpPr>
          <p:spPr>
            <a:xfrm>
              <a:off x="5635625" y="3127220"/>
              <a:ext cx="1282700" cy="246221"/>
            </a:xfrm>
            <a:prstGeom prst="rect">
              <a:avLst/>
            </a:prstGeom>
            <a:noFill/>
          </p:spPr>
          <p:txBody>
            <a:bodyPr wrap="square" rtlCol="0">
              <a:spAutoFit/>
            </a:bodyPr>
            <a:lstStyle/>
            <a:p>
              <a:pPr algn="ctr"/>
              <a:r>
                <a:rPr lang="en-US" sz="1000" b="1" spc="100" dirty="0">
                  <a:solidFill>
                    <a:schemeClr val="bg1"/>
                  </a:solidFill>
                  <a:latin typeface="Montserrat" charset="0"/>
                  <a:ea typeface="Montserrat" charset="0"/>
                  <a:cs typeface="Montserrat" charset="0"/>
                </a:rPr>
                <a:t>TITLE HERE</a:t>
              </a:r>
              <a:endParaRPr lang="en-US" sz="1000" b="1" spc="100" dirty="0">
                <a:solidFill>
                  <a:schemeClr val="bg1"/>
                </a:solidFill>
                <a:latin typeface="Montserrat Light" charset="0"/>
                <a:ea typeface="Montserrat Light" charset="0"/>
                <a:cs typeface="Montserrat Light" charset="0"/>
              </a:endParaRPr>
            </a:p>
          </p:txBody>
        </p:sp>
        <p:sp>
          <p:nvSpPr>
            <p:cNvPr id="24" name="TextBox 23">
              <a:extLst>
                <a:ext uri="{FF2B5EF4-FFF2-40B4-BE49-F238E27FC236}">
                  <a16:creationId xmlns:a16="http://schemas.microsoft.com/office/drawing/2014/main" id="{48EDE2C9-DEC7-44E7-B54F-E388039E9BE5}"/>
                </a:ext>
              </a:extLst>
            </p:cNvPr>
            <p:cNvSpPr txBox="1"/>
            <p:nvPr/>
          </p:nvSpPr>
          <p:spPr>
            <a:xfrm>
              <a:off x="5546725" y="3449945"/>
              <a:ext cx="1460500" cy="477054"/>
            </a:xfrm>
            <a:prstGeom prst="rect">
              <a:avLst/>
            </a:prstGeom>
            <a:noFill/>
          </p:spPr>
          <p:txBody>
            <a:bodyPr wrap="square" rtlCol="0">
              <a:spAutoFit/>
            </a:bodyPr>
            <a:lstStyle/>
            <a:p>
              <a:pPr algn="ctr"/>
              <a:r>
                <a:rPr lang="en-US" sz="2500" b="1" spc="300" dirty="0">
                  <a:solidFill>
                    <a:schemeClr val="bg1"/>
                  </a:solidFill>
                  <a:latin typeface="Montserrat Bold"/>
                  <a:ea typeface="Montserrat" charset="0"/>
                  <a:cs typeface="Montserrat" charset="0"/>
                </a:rPr>
                <a:t>$3698</a:t>
              </a:r>
              <a:endParaRPr lang="en-US" sz="2500" b="1" spc="300" dirty="0">
                <a:solidFill>
                  <a:schemeClr val="bg1"/>
                </a:solidFill>
                <a:latin typeface="Montserrat Light" panose="00000400000000000000" pitchFamily="50" charset="0"/>
                <a:ea typeface="Montserrat" charset="0"/>
                <a:cs typeface="Montserrat" charset="0"/>
              </a:endParaRPr>
            </a:p>
          </p:txBody>
        </p:sp>
      </p:grpSp>
      <p:grpSp>
        <p:nvGrpSpPr>
          <p:cNvPr id="25" name="Group 24">
            <a:extLst>
              <a:ext uri="{FF2B5EF4-FFF2-40B4-BE49-F238E27FC236}">
                <a16:creationId xmlns:a16="http://schemas.microsoft.com/office/drawing/2014/main" id="{B88F2237-C223-4A75-8416-FB4DC12AC49B}"/>
              </a:ext>
            </a:extLst>
          </p:cNvPr>
          <p:cNvGrpSpPr/>
          <p:nvPr/>
        </p:nvGrpSpPr>
        <p:grpSpPr>
          <a:xfrm>
            <a:off x="9051925" y="4100946"/>
            <a:ext cx="1460500" cy="799779"/>
            <a:chOff x="5546725" y="3127220"/>
            <a:chExt cx="1460500" cy="799779"/>
          </a:xfrm>
        </p:grpSpPr>
        <p:sp>
          <p:nvSpPr>
            <p:cNvPr id="26" name="TextBox 25">
              <a:extLst>
                <a:ext uri="{FF2B5EF4-FFF2-40B4-BE49-F238E27FC236}">
                  <a16:creationId xmlns:a16="http://schemas.microsoft.com/office/drawing/2014/main" id="{85D8002B-681D-43F0-AC0B-30380CDA6B27}"/>
                </a:ext>
              </a:extLst>
            </p:cNvPr>
            <p:cNvSpPr txBox="1"/>
            <p:nvPr/>
          </p:nvSpPr>
          <p:spPr>
            <a:xfrm>
              <a:off x="5635625" y="3127220"/>
              <a:ext cx="1282700" cy="246221"/>
            </a:xfrm>
            <a:prstGeom prst="rect">
              <a:avLst/>
            </a:prstGeom>
            <a:noFill/>
          </p:spPr>
          <p:txBody>
            <a:bodyPr wrap="square" rtlCol="0">
              <a:spAutoFit/>
            </a:bodyPr>
            <a:lstStyle/>
            <a:p>
              <a:pPr algn="ctr"/>
              <a:r>
                <a:rPr lang="en-US" sz="1000" b="1" spc="100" dirty="0">
                  <a:solidFill>
                    <a:schemeClr val="bg1"/>
                  </a:solidFill>
                  <a:latin typeface="Montserrat" charset="0"/>
                  <a:ea typeface="Montserrat" charset="0"/>
                  <a:cs typeface="Montserrat" charset="0"/>
                </a:rPr>
                <a:t>TITLE HERE</a:t>
              </a:r>
              <a:endParaRPr lang="en-US" sz="1000" b="1" spc="100" dirty="0">
                <a:solidFill>
                  <a:schemeClr val="bg1"/>
                </a:solidFill>
                <a:latin typeface="Montserrat Light" charset="0"/>
                <a:ea typeface="Montserrat Light" charset="0"/>
                <a:cs typeface="Montserrat Light" charset="0"/>
              </a:endParaRPr>
            </a:p>
          </p:txBody>
        </p:sp>
        <p:sp>
          <p:nvSpPr>
            <p:cNvPr id="27" name="TextBox 26">
              <a:extLst>
                <a:ext uri="{FF2B5EF4-FFF2-40B4-BE49-F238E27FC236}">
                  <a16:creationId xmlns:a16="http://schemas.microsoft.com/office/drawing/2014/main" id="{FC700E26-9D70-4551-A935-162A606F1A91}"/>
                </a:ext>
              </a:extLst>
            </p:cNvPr>
            <p:cNvSpPr txBox="1"/>
            <p:nvPr/>
          </p:nvSpPr>
          <p:spPr>
            <a:xfrm>
              <a:off x="5546725" y="3449945"/>
              <a:ext cx="1460500" cy="477054"/>
            </a:xfrm>
            <a:prstGeom prst="rect">
              <a:avLst/>
            </a:prstGeom>
            <a:noFill/>
          </p:spPr>
          <p:txBody>
            <a:bodyPr wrap="square" rtlCol="0">
              <a:spAutoFit/>
            </a:bodyPr>
            <a:lstStyle/>
            <a:p>
              <a:pPr algn="ctr"/>
              <a:r>
                <a:rPr lang="en-US" sz="2500" b="1" spc="300" dirty="0">
                  <a:solidFill>
                    <a:schemeClr val="bg1"/>
                  </a:solidFill>
                  <a:latin typeface="Montserrat Bold"/>
                  <a:ea typeface="Montserrat" charset="0"/>
                  <a:cs typeface="Montserrat" charset="0"/>
                </a:rPr>
                <a:t>$3698</a:t>
              </a:r>
              <a:endParaRPr lang="en-US" sz="2500" b="1" spc="300" dirty="0">
                <a:solidFill>
                  <a:schemeClr val="bg1"/>
                </a:solidFill>
                <a:latin typeface="Montserrat Light" panose="00000400000000000000" pitchFamily="50" charset="0"/>
                <a:ea typeface="Montserrat" charset="0"/>
                <a:cs typeface="Montserrat" charset="0"/>
              </a:endParaRPr>
            </a:p>
          </p:txBody>
        </p:sp>
      </p:grpSp>
    </p:spTree>
    <p:extLst>
      <p:ext uri="{BB962C8B-B14F-4D97-AF65-F5344CB8AC3E}">
        <p14:creationId xmlns:p14="http://schemas.microsoft.com/office/powerpoint/2010/main" val="40637703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C7347C56-3535-417A-B00A-7C3E9FCB9337}"/>
              </a:ext>
            </a:extLst>
          </p:cNvPr>
          <p:cNvSpPr/>
          <p:nvPr/>
        </p:nvSpPr>
        <p:spPr>
          <a:xfrm rot="2700000">
            <a:off x="5289075" y="3509749"/>
            <a:ext cx="1613850" cy="1613850"/>
          </a:xfrm>
          <a:prstGeom prst="rect">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DAF4E808-23A0-4AF5-9A8F-C6D4E2E32906}"/>
              </a:ext>
            </a:extLst>
          </p:cNvPr>
          <p:cNvSpPr/>
          <p:nvPr/>
        </p:nvSpPr>
        <p:spPr>
          <a:xfrm rot="2700000">
            <a:off x="7803676" y="3509750"/>
            <a:ext cx="1613850" cy="1613850"/>
          </a:xfrm>
          <a:prstGeom prst="rect">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6C06E0B-AF9F-4AEC-962F-72169B1F81AD}"/>
              </a:ext>
            </a:extLst>
          </p:cNvPr>
          <p:cNvSpPr/>
          <p:nvPr/>
        </p:nvSpPr>
        <p:spPr>
          <a:xfrm rot="2700000">
            <a:off x="2774473" y="3509749"/>
            <a:ext cx="1613850" cy="1613850"/>
          </a:xfrm>
          <a:prstGeom prst="rect">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7344E082-44CE-404B-90FF-3AC713C9319F}"/>
              </a:ext>
            </a:extLst>
          </p:cNvPr>
          <p:cNvGrpSpPr/>
          <p:nvPr/>
        </p:nvGrpSpPr>
        <p:grpSpPr>
          <a:xfrm>
            <a:off x="2823208" y="3872832"/>
            <a:ext cx="1516380" cy="878168"/>
            <a:chOff x="5518785" y="3048831"/>
            <a:chExt cx="1516380" cy="878168"/>
          </a:xfrm>
        </p:grpSpPr>
        <p:sp>
          <p:nvSpPr>
            <p:cNvPr id="7" name="TextBox 6">
              <a:extLst>
                <a:ext uri="{FF2B5EF4-FFF2-40B4-BE49-F238E27FC236}">
                  <a16:creationId xmlns:a16="http://schemas.microsoft.com/office/drawing/2014/main" id="{D5613D7D-78C5-467F-B69C-2D6F288D2237}"/>
                </a:ext>
              </a:extLst>
            </p:cNvPr>
            <p:cNvSpPr txBox="1"/>
            <p:nvPr/>
          </p:nvSpPr>
          <p:spPr>
            <a:xfrm>
              <a:off x="5861685" y="3048831"/>
              <a:ext cx="830580" cy="246221"/>
            </a:xfrm>
            <a:prstGeom prst="rect">
              <a:avLst/>
            </a:prstGeom>
            <a:noFill/>
          </p:spPr>
          <p:txBody>
            <a:bodyPr wrap="square" rtlCol="0">
              <a:spAutoFit/>
            </a:bodyPr>
            <a:lstStyle/>
            <a:p>
              <a:pPr algn="ctr"/>
              <a:r>
                <a:rPr lang="en-US" sz="1000" b="1" spc="200" dirty="0">
                  <a:solidFill>
                    <a:schemeClr val="bg1"/>
                  </a:solidFill>
                  <a:latin typeface="Montserrat" charset="0"/>
                  <a:ea typeface="Montserrat" charset="0"/>
                  <a:cs typeface="Montserrat" charset="0"/>
                </a:rPr>
                <a:t>TITLE</a:t>
              </a:r>
              <a:endParaRPr lang="en-US" sz="1000" b="1" spc="200" dirty="0">
                <a:solidFill>
                  <a:schemeClr val="bg1"/>
                </a:solidFill>
                <a:latin typeface="Montserrat Light" charset="0"/>
                <a:ea typeface="Montserrat Light" charset="0"/>
                <a:cs typeface="Montserrat Light" charset="0"/>
              </a:endParaRPr>
            </a:p>
          </p:txBody>
        </p:sp>
        <p:sp>
          <p:nvSpPr>
            <p:cNvPr id="8" name="TextBox 7">
              <a:extLst>
                <a:ext uri="{FF2B5EF4-FFF2-40B4-BE49-F238E27FC236}">
                  <a16:creationId xmlns:a16="http://schemas.microsoft.com/office/drawing/2014/main" id="{F50458C6-0574-4780-9182-BDE0CD94BC44}"/>
                </a:ext>
              </a:extLst>
            </p:cNvPr>
            <p:cNvSpPr txBox="1"/>
            <p:nvPr/>
          </p:nvSpPr>
          <p:spPr>
            <a:xfrm>
              <a:off x="5518785" y="3449945"/>
              <a:ext cx="1516380" cy="477054"/>
            </a:xfrm>
            <a:prstGeom prst="rect">
              <a:avLst/>
            </a:prstGeom>
            <a:noFill/>
          </p:spPr>
          <p:txBody>
            <a:bodyPr wrap="square" rtlCol="0">
              <a:spAutoFit/>
            </a:bodyPr>
            <a:lstStyle/>
            <a:p>
              <a:pPr algn="ctr"/>
              <a:r>
                <a:rPr lang="en-US" sz="2500" spc="300" dirty="0">
                  <a:solidFill>
                    <a:schemeClr val="bg1"/>
                  </a:solidFill>
                  <a:latin typeface="Montserrat Bold"/>
                  <a:ea typeface="Montserrat" charset="0"/>
                  <a:cs typeface="Montserrat" charset="0"/>
                </a:rPr>
                <a:t>$3698</a:t>
              </a:r>
              <a:endParaRPr lang="en-US" sz="2500" spc="300" dirty="0">
                <a:solidFill>
                  <a:schemeClr val="bg1"/>
                </a:solidFill>
                <a:latin typeface="Montserrat Light" panose="00000400000000000000" pitchFamily="50" charset="0"/>
                <a:ea typeface="Montserrat" charset="0"/>
                <a:cs typeface="Montserrat" charset="0"/>
              </a:endParaRPr>
            </a:p>
          </p:txBody>
        </p:sp>
      </p:grpSp>
      <p:grpSp>
        <p:nvGrpSpPr>
          <p:cNvPr id="9" name="Group 8">
            <a:extLst>
              <a:ext uri="{FF2B5EF4-FFF2-40B4-BE49-F238E27FC236}">
                <a16:creationId xmlns:a16="http://schemas.microsoft.com/office/drawing/2014/main" id="{1E9A25DF-568E-4686-AE02-022368E44956}"/>
              </a:ext>
            </a:extLst>
          </p:cNvPr>
          <p:cNvGrpSpPr/>
          <p:nvPr/>
        </p:nvGrpSpPr>
        <p:grpSpPr>
          <a:xfrm>
            <a:off x="5337810" y="3872832"/>
            <a:ext cx="1516380" cy="878168"/>
            <a:chOff x="5518785" y="3048831"/>
            <a:chExt cx="1516380" cy="878168"/>
          </a:xfrm>
        </p:grpSpPr>
        <p:sp>
          <p:nvSpPr>
            <p:cNvPr id="10" name="TextBox 9">
              <a:extLst>
                <a:ext uri="{FF2B5EF4-FFF2-40B4-BE49-F238E27FC236}">
                  <a16:creationId xmlns:a16="http://schemas.microsoft.com/office/drawing/2014/main" id="{1D845E34-1FAA-4B6B-AB29-EF4DBC723A58}"/>
                </a:ext>
              </a:extLst>
            </p:cNvPr>
            <p:cNvSpPr txBox="1"/>
            <p:nvPr/>
          </p:nvSpPr>
          <p:spPr>
            <a:xfrm>
              <a:off x="5861685" y="3048831"/>
              <a:ext cx="830580" cy="246221"/>
            </a:xfrm>
            <a:prstGeom prst="rect">
              <a:avLst/>
            </a:prstGeom>
            <a:noFill/>
          </p:spPr>
          <p:txBody>
            <a:bodyPr wrap="square" rtlCol="0">
              <a:spAutoFit/>
            </a:bodyPr>
            <a:lstStyle/>
            <a:p>
              <a:pPr algn="ctr"/>
              <a:r>
                <a:rPr lang="en-US" sz="1000" b="1" spc="200" dirty="0">
                  <a:solidFill>
                    <a:schemeClr val="bg1"/>
                  </a:solidFill>
                  <a:latin typeface="Montserrat" charset="0"/>
                  <a:ea typeface="Montserrat" charset="0"/>
                  <a:cs typeface="Montserrat" charset="0"/>
                </a:rPr>
                <a:t>TITLE</a:t>
              </a:r>
              <a:endParaRPr lang="en-US" sz="1000" b="1" spc="200" dirty="0">
                <a:solidFill>
                  <a:schemeClr val="bg1"/>
                </a:solidFill>
                <a:latin typeface="Montserrat Light" charset="0"/>
                <a:ea typeface="Montserrat Light" charset="0"/>
                <a:cs typeface="Montserrat Light" charset="0"/>
              </a:endParaRPr>
            </a:p>
          </p:txBody>
        </p:sp>
        <p:sp>
          <p:nvSpPr>
            <p:cNvPr id="11" name="TextBox 10">
              <a:extLst>
                <a:ext uri="{FF2B5EF4-FFF2-40B4-BE49-F238E27FC236}">
                  <a16:creationId xmlns:a16="http://schemas.microsoft.com/office/drawing/2014/main" id="{3F77CE5E-77B7-4E94-AAB5-6E1A302FB482}"/>
                </a:ext>
              </a:extLst>
            </p:cNvPr>
            <p:cNvSpPr txBox="1"/>
            <p:nvPr/>
          </p:nvSpPr>
          <p:spPr>
            <a:xfrm>
              <a:off x="5518785" y="3449945"/>
              <a:ext cx="1516380" cy="477054"/>
            </a:xfrm>
            <a:prstGeom prst="rect">
              <a:avLst/>
            </a:prstGeom>
            <a:noFill/>
          </p:spPr>
          <p:txBody>
            <a:bodyPr wrap="square" rtlCol="0">
              <a:spAutoFit/>
            </a:bodyPr>
            <a:lstStyle/>
            <a:p>
              <a:pPr algn="ctr"/>
              <a:r>
                <a:rPr lang="en-US" sz="2500" spc="300" dirty="0">
                  <a:solidFill>
                    <a:schemeClr val="bg1"/>
                  </a:solidFill>
                  <a:latin typeface="Montserrat Bold"/>
                  <a:ea typeface="Montserrat" charset="0"/>
                  <a:cs typeface="Montserrat" charset="0"/>
                </a:rPr>
                <a:t>$2587</a:t>
              </a:r>
              <a:endParaRPr lang="en-US" sz="2500" spc="300" dirty="0">
                <a:solidFill>
                  <a:schemeClr val="bg1"/>
                </a:solidFill>
                <a:latin typeface="Montserrat Light" panose="00000400000000000000" pitchFamily="50" charset="0"/>
                <a:ea typeface="Montserrat" charset="0"/>
                <a:cs typeface="Montserrat" charset="0"/>
              </a:endParaRPr>
            </a:p>
          </p:txBody>
        </p:sp>
      </p:grpSp>
      <p:grpSp>
        <p:nvGrpSpPr>
          <p:cNvPr id="12" name="Group 11">
            <a:extLst>
              <a:ext uri="{FF2B5EF4-FFF2-40B4-BE49-F238E27FC236}">
                <a16:creationId xmlns:a16="http://schemas.microsoft.com/office/drawing/2014/main" id="{407E769B-A062-4259-BB58-B9403BE8921E}"/>
              </a:ext>
            </a:extLst>
          </p:cNvPr>
          <p:cNvGrpSpPr/>
          <p:nvPr/>
        </p:nvGrpSpPr>
        <p:grpSpPr>
          <a:xfrm>
            <a:off x="7852412" y="3872832"/>
            <a:ext cx="1516380" cy="878168"/>
            <a:chOff x="5518785" y="3048831"/>
            <a:chExt cx="1516380" cy="878168"/>
          </a:xfrm>
        </p:grpSpPr>
        <p:sp>
          <p:nvSpPr>
            <p:cNvPr id="16" name="TextBox 15">
              <a:extLst>
                <a:ext uri="{FF2B5EF4-FFF2-40B4-BE49-F238E27FC236}">
                  <a16:creationId xmlns:a16="http://schemas.microsoft.com/office/drawing/2014/main" id="{ADAF5EBD-8652-47D9-A0CD-CDA47673ECA2}"/>
                </a:ext>
              </a:extLst>
            </p:cNvPr>
            <p:cNvSpPr txBox="1"/>
            <p:nvPr/>
          </p:nvSpPr>
          <p:spPr>
            <a:xfrm>
              <a:off x="5861685" y="3048831"/>
              <a:ext cx="830580" cy="246221"/>
            </a:xfrm>
            <a:prstGeom prst="rect">
              <a:avLst/>
            </a:prstGeom>
            <a:noFill/>
          </p:spPr>
          <p:txBody>
            <a:bodyPr wrap="square" rtlCol="0">
              <a:spAutoFit/>
            </a:bodyPr>
            <a:lstStyle/>
            <a:p>
              <a:pPr algn="ctr"/>
              <a:r>
                <a:rPr lang="en-US" sz="1000" b="1" spc="200" dirty="0">
                  <a:solidFill>
                    <a:schemeClr val="bg1"/>
                  </a:solidFill>
                  <a:latin typeface="Montserrat" charset="0"/>
                  <a:ea typeface="Montserrat" charset="0"/>
                  <a:cs typeface="Montserrat" charset="0"/>
                </a:rPr>
                <a:t>TITLE</a:t>
              </a:r>
              <a:endParaRPr lang="en-US" sz="1000" b="1" spc="200" dirty="0">
                <a:solidFill>
                  <a:schemeClr val="bg1"/>
                </a:solidFill>
                <a:latin typeface="Montserrat Light" charset="0"/>
                <a:ea typeface="Montserrat Light" charset="0"/>
                <a:cs typeface="Montserrat Light" charset="0"/>
              </a:endParaRPr>
            </a:p>
          </p:txBody>
        </p:sp>
        <p:sp>
          <p:nvSpPr>
            <p:cNvPr id="17" name="TextBox 16">
              <a:extLst>
                <a:ext uri="{FF2B5EF4-FFF2-40B4-BE49-F238E27FC236}">
                  <a16:creationId xmlns:a16="http://schemas.microsoft.com/office/drawing/2014/main" id="{207D5DAA-04C4-436E-81DD-17498AA947AB}"/>
                </a:ext>
              </a:extLst>
            </p:cNvPr>
            <p:cNvSpPr txBox="1"/>
            <p:nvPr/>
          </p:nvSpPr>
          <p:spPr>
            <a:xfrm>
              <a:off x="5518785" y="3449945"/>
              <a:ext cx="1516380" cy="477054"/>
            </a:xfrm>
            <a:prstGeom prst="rect">
              <a:avLst/>
            </a:prstGeom>
            <a:noFill/>
          </p:spPr>
          <p:txBody>
            <a:bodyPr wrap="square" rtlCol="0">
              <a:spAutoFit/>
            </a:bodyPr>
            <a:lstStyle/>
            <a:p>
              <a:pPr algn="ctr"/>
              <a:r>
                <a:rPr lang="en-US" sz="2500" spc="300" dirty="0">
                  <a:solidFill>
                    <a:schemeClr val="bg1"/>
                  </a:solidFill>
                  <a:latin typeface="Montserrat Bold"/>
                  <a:ea typeface="Montserrat" charset="0"/>
                  <a:cs typeface="Montserrat" charset="0"/>
                </a:rPr>
                <a:t>$3698</a:t>
              </a:r>
              <a:endParaRPr lang="en-US" sz="2500" spc="300" dirty="0">
                <a:solidFill>
                  <a:schemeClr val="bg1"/>
                </a:solidFill>
                <a:latin typeface="Montserrat Light" panose="00000400000000000000" pitchFamily="50" charset="0"/>
                <a:ea typeface="Montserrat" charset="0"/>
                <a:cs typeface="Montserrat" charset="0"/>
              </a:endParaRPr>
            </a:p>
          </p:txBody>
        </p:sp>
      </p:grpSp>
      <p:grpSp>
        <p:nvGrpSpPr>
          <p:cNvPr id="21" name="Group 20">
            <a:extLst>
              <a:ext uri="{FF2B5EF4-FFF2-40B4-BE49-F238E27FC236}">
                <a16:creationId xmlns:a16="http://schemas.microsoft.com/office/drawing/2014/main" id="{C313C261-F0FD-422C-8E58-C060B66F94CD}"/>
              </a:ext>
            </a:extLst>
          </p:cNvPr>
          <p:cNvGrpSpPr/>
          <p:nvPr/>
        </p:nvGrpSpPr>
        <p:grpSpPr>
          <a:xfrm>
            <a:off x="2898791" y="1210371"/>
            <a:ext cx="6394418" cy="1015663"/>
            <a:chOff x="1628230" y="1862208"/>
            <a:chExt cx="6394418" cy="1015663"/>
          </a:xfrm>
        </p:grpSpPr>
        <p:sp>
          <p:nvSpPr>
            <p:cNvPr id="22" name="TextBox 21">
              <a:extLst>
                <a:ext uri="{FF2B5EF4-FFF2-40B4-BE49-F238E27FC236}">
                  <a16:creationId xmlns:a16="http://schemas.microsoft.com/office/drawing/2014/main" id="{7DCA2F5A-EDF9-45DB-BC28-01BE8255A372}"/>
                </a:ext>
              </a:extLst>
            </p:cNvPr>
            <p:cNvSpPr txBox="1"/>
            <p:nvPr/>
          </p:nvSpPr>
          <p:spPr>
            <a:xfrm>
              <a:off x="1628230" y="1862208"/>
              <a:ext cx="2143670" cy="1015663"/>
            </a:xfrm>
            <a:prstGeom prst="rect">
              <a:avLst/>
            </a:prstGeom>
            <a:noFill/>
          </p:spPr>
          <p:txBody>
            <a:bodyPr wrap="square" rtlCol="0" anchor="ctr">
              <a:spAutoFit/>
            </a:bodyPr>
            <a:lstStyle/>
            <a:p>
              <a:pPr algn="r"/>
              <a:r>
                <a:rPr lang="en-US" sz="3000" b="1" dirty="0">
                  <a:latin typeface="+mj-lt"/>
                  <a:ea typeface="Montserrat Black" charset="0"/>
                  <a:cs typeface="Montserrat Black" charset="0"/>
                </a:rPr>
                <a:t>Our offers</a:t>
              </a:r>
            </a:p>
          </p:txBody>
        </p:sp>
        <p:sp>
          <p:nvSpPr>
            <p:cNvPr id="23" name="TextBox 22">
              <a:extLst>
                <a:ext uri="{FF2B5EF4-FFF2-40B4-BE49-F238E27FC236}">
                  <a16:creationId xmlns:a16="http://schemas.microsoft.com/office/drawing/2014/main" id="{9DDC0196-6A5B-4242-9368-DCEC9CC7BD06}"/>
                </a:ext>
              </a:extLst>
            </p:cNvPr>
            <p:cNvSpPr txBox="1"/>
            <p:nvPr/>
          </p:nvSpPr>
          <p:spPr>
            <a:xfrm>
              <a:off x="4450773" y="1934905"/>
              <a:ext cx="3571875" cy="898516"/>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grpSp>
    </p:spTree>
    <p:extLst>
      <p:ext uri="{BB962C8B-B14F-4D97-AF65-F5344CB8AC3E}">
        <p14:creationId xmlns:p14="http://schemas.microsoft.com/office/powerpoint/2010/main" val="41719655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C168A99F-CA41-41C3-B077-55533AD1AE6B}"/>
              </a:ext>
            </a:extLst>
          </p:cNvPr>
          <p:cNvGrpSpPr/>
          <p:nvPr/>
        </p:nvGrpSpPr>
        <p:grpSpPr>
          <a:xfrm>
            <a:off x="8293395" y="4190412"/>
            <a:ext cx="2882605" cy="1704574"/>
            <a:chOff x="8293395" y="4190412"/>
            <a:chExt cx="2882605" cy="1704574"/>
          </a:xfrm>
        </p:grpSpPr>
        <p:sp>
          <p:nvSpPr>
            <p:cNvPr id="25" name="TextBox 24">
              <a:extLst>
                <a:ext uri="{FF2B5EF4-FFF2-40B4-BE49-F238E27FC236}">
                  <a16:creationId xmlns:a16="http://schemas.microsoft.com/office/drawing/2014/main" id="{103C9C83-0B10-496A-8754-77A304EAD7AF}"/>
                </a:ext>
              </a:extLst>
            </p:cNvPr>
            <p:cNvSpPr txBox="1"/>
            <p:nvPr/>
          </p:nvSpPr>
          <p:spPr>
            <a:xfrm>
              <a:off x="8293395" y="4190412"/>
              <a:ext cx="2882605" cy="898516"/>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wherein seas our appear him, were they're and years unto doesn't creeping night lights divided void they're.</a:t>
              </a:r>
            </a:p>
          </p:txBody>
        </p:sp>
        <p:grpSp>
          <p:nvGrpSpPr>
            <p:cNvPr id="12" name="Group 11">
              <a:extLst>
                <a:ext uri="{FF2B5EF4-FFF2-40B4-BE49-F238E27FC236}">
                  <a16:creationId xmlns:a16="http://schemas.microsoft.com/office/drawing/2014/main" id="{C893BEDE-FEF2-4474-ADC5-562F3BAADDB6}"/>
                </a:ext>
              </a:extLst>
            </p:cNvPr>
            <p:cNvGrpSpPr/>
            <p:nvPr/>
          </p:nvGrpSpPr>
          <p:grpSpPr>
            <a:xfrm>
              <a:off x="8293395" y="5527392"/>
              <a:ext cx="1376516" cy="367594"/>
              <a:chOff x="8407695" y="5527392"/>
              <a:chExt cx="1376516" cy="367594"/>
            </a:xfrm>
          </p:grpSpPr>
          <p:sp>
            <p:nvSpPr>
              <p:cNvPr id="26" name="Rectangle: Rounded Corners 25">
                <a:extLst>
                  <a:ext uri="{FF2B5EF4-FFF2-40B4-BE49-F238E27FC236}">
                    <a16:creationId xmlns:a16="http://schemas.microsoft.com/office/drawing/2014/main" id="{4E36F083-735F-4883-B3B0-13A47E44B6E3}"/>
                  </a:ext>
                </a:extLst>
              </p:cNvPr>
              <p:cNvSpPr/>
              <p:nvPr/>
            </p:nvSpPr>
            <p:spPr>
              <a:xfrm>
                <a:off x="8407695" y="5527392"/>
                <a:ext cx="1376516" cy="367594"/>
              </a:xfrm>
              <a:prstGeom prst="roundRect">
                <a:avLst>
                  <a:gd name="adj" fmla="val 50000"/>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DBFF2494-0600-40AC-87C2-7518B32288C6}"/>
                  </a:ext>
                </a:extLst>
              </p:cNvPr>
              <p:cNvSpPr txBox="1"/>
              <p:nvPr/>
            </p:nvSpPr>
            <p:spPr>
              <a:xfrm>
                <a:off x="8505154" y="5572690"/>
                <a:ext cx="1181598" cy="276999"/>
              </a:xfrm>
              <a:prstGeom prst="rect">
                <a:avLst/>
              </a:prstGeom>
              <a:noFill/>
            </p:spPr>
            <p:txBody>
              <a:bodyPr wrap="square" rtlCol="0">
                <a:spAutoFit/>
              </a:bodyPr>
              <a:lstStyle/>
              <a:p>
                <a:pPr algn="ctr"/>
                <a:r>
                  <a:rPr lang="en-US" sz="1200" b="1" dirty="0">
                    <a:solidFill>
                      <a:schemeClr val="bg1"/>
                    </a:solidFill>
                    <a:latin typeface="Montserrat Light" panose="00000400000000000000" pitchFamily="50" charset="0"/>
                    <a:ea typeface="Montserrat" charset="0"/>
                    <a:cs typeface="Montserrat" charset="0"/>
                  </a:rPr>
                  <a:t>TEXT HERE</a:t>
                </a:r>
              </a:p>
            </p:txBody>
          </p:sp>
        </p:grpSp>
      </p:grpSp>
      <p:sp>
        <p:nvSpPr>
          <p:cNvPr id="43" name="TextBox 42">
            <a:extLst>
              <a:ext uri="{FF2B5EF4-FFF2-40B4-BE49-F238E27FC236}">
                <a16:creationId xmlns:a16="http://schemas.microsoft.com/office/drawing/2014/main" id="{59C51A1B-BCE9-4F93-9949-D551E038D47B}"/>
              </a:ext>
            </a:extLst>
          </p:cNvPr>
          <p:cNvSpPr txBox="1"/>
          <p:nvPr/>
        </p:nvSpPr>
        <p:spPr>
          <a:xfrm>
            <a:off x="1016000" y="4190412"/>
            <a:ext cx="2882605" cy="898516"/>
          </a:xfrm>
          <a:prstGeom prst="rect">
            <a:avLst/>
          </a:prstGeom>
          <a:noFill/>
        </p:spPr>
        <p:txBody>
          <a:bodyPr wrap="square" rtlCol="0">
            <a:spAutoFit/>
          </a:bodyPr>
          <a:lstStyle/>
          <a:p>
            <a:pPr algn="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wherein seas our appear him, were they're and years unto doesn't creeping night lights divided void they're.</a:t>
            </a:r>
          </a:p>
        </p:txBody>
      </p:sp>
      <p:grpSp>
        <p:nvGrpSpPr>
          <p:cNvPr id="11" name="Group 10">
            <a:extLst>
              <a:ext uri="{FF2B5EF4-FFF2-40B4-BE49-F238E27FC236}">
                <a16:creationId xmlns:a16="http://schemas.microsoft.com/office/drawing/2014/main" id="{4DE7E5BA-9EAB-48B6-A0A2-3DCBBD39213D}"/>
              </a:ext>
            </a:extLst>
          </p:cNvPr>
          <p:cNvGrpSpPr/>
          <p:nvPr/>
        </p:nvGrpSpPr>
        <p:grpSpPr>
          <a:xfrm>
            <a:off x="2522089" y="5527392"/>
            <a:ext cx="1376516" cy="367594"/>
            <a:chOff x="1130300" y="5527392"/>
            <a:chExt cx="1376516" cy="367594"/>
          </a:xfrm>
        </p:grpSpPr>
        <p:sp>
          <p:nvSpPr>
            <p:cNvPr id="45" name="Rectangle: Rounded Corners 44">
              <a:extLst>
                <a:ext uri="{FF2B5EF4-FFF2-40B4-BE49-F238E27FC236}">
                  <a16:creationId xmlns:a16="http://schemas.microsoft.com/office/drawing/2014/main" id="{55382A3E-252D-4CA5-A90D-856C72DE0523}"/>
                </a:ext>
              </a:extLst>
            </p:cNvPr>
            <p:cNvSpPr/>
            <p:nvPr/>
          </p:nvSpPr>
          <p:spPr>
            <a:xfrm>
              <a:off x="1130300" y="5527392"/>
              <a:ext cx="1376516" cy="367594"/>
            </a:xfrm>
            <a:prstGeom prst="roundRect">
              <a:avLst>
                <a:gd name="adj" fmla="val 50000"/>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a:extLst>
                <a:ext uri="{FF2B5EF4-FFF2-40B4-BE49-F238E27FC236}">
                  <a16:creationId xmlns:a16="http://schemas.microsoft.com/office/drawing/2014/main" id="{1F5A170D-2847-4808-B1B1-CB2340E3ADCF}"/>
                </a:ext>
              </a:extLst>
            </p:cNvPr>
            <p:cNvSpPr txBox="1"/>
            <p:nvPr/>
          </p:nvSpPr>
          <p:spPr>
            <a:xfrm>
              <a:off x="1227759" y="5572690"/>
              <a:ext cx="1181598" cy="276999"/>
            </a:xfrm>
            <a:prstGeom prst="rect">
              <a:avLst/>
            </a:prstGeom>
            <a:noFill/>
          </p:spPr>
          <p:txBody>
            <a:bodyPr wrap="square" rtlCol="0">
              <a:spAutoFit/>
            </a:bodyPr>
            <a:lstStyle/>
            <a:p>
              <a:pPr algn="ctr"/>
              <a:r>
                <a:rPr lang="en-US" sz="1200" b="1" dirty="0">
                  <a:solidFill>
                    <a:schemeClr val="bg1"/>
                  </a:solidFill>
                  <a:latin typeface="Montserrat Light" panose="00000400000000000000" pitchFamily="50" charset="0"/>
                  <a:ea typeface="Montserrat" charset="0"/>
                  <a:cs typeface="Montserrat" charset="0"/>
                </a:rPr>
                <a:t>TEXT HERE</a:t>
              </a:r>
            </a:p>
          </p:txBody>
        </p:sp>
      </p:grpSp>
      <p:sp>
        <p:nvSpPr>
          <p:cNvPr id="49" name="TextBox 48">
            <a:extLst>
              <a:ext uri="{FF2B5EF4-FFF2-40B4-BE49-F238E27FC236}">
                <a16:creationId xmlns:a16="http://schemas.microsoft.com/office/drawing/2014/main" id="{836F4BF9-0905-4689-98AB-EC0E41FD5680}"/>
              </a:ext>
            </a:extLst>
          </p:cNvPr>
          <p:cNvSpPr txBox="1"/>
          <p:nvPr/>
        </p:nvSpPr>
        <p:spPr>
          <a:xfrm>
            <a:off x="4654698" y="4190412"/>
            <a:ext cx="2882605" cy="898516"/>
          </a:xfrm>
          <a:prstGeom prst="rect">
            <a:avLst/>
          </a:prstGeom>
          <a:noFill/>
        </p:spPr>
        <p:txBody>
          <a:bodyPr wrap="square" rtlCol="0">
            <a:spAutoFit/>
          </a:bodyPr>
          <a:lstStyle/>
          <a:p>
            <a:pPr algn="ct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wherein seas our appear him, were they're and years unto doesn't creeping night lights divided void they're.</a:t>
            </a:r>
          </a:p>
        </p:txBody>
      </p:sp>
      <p:grpSp>
        <p:nvGrpSpPr>
          <p:cNvPr id="52" name="Group 51">
            <a:extLst>
              <a:ext uri="{FF2B5EF4-FFF2-40B4-BE49-F238E27FC236}">
                <a16:creationId xmlns:a16="http://schemas.microsoft.com/office/drawing/2014/main" id="{F73924B1-1E98-421E-8EC6-8D76145223E2}"/>
              </a:ext>
            </a:extLst>
          </p:cNvPr>
          <p:cNvGrpSpPr/>
          <p:nvPr/>
        </p:nvGrpSpPr>
        <p:grpSpPr>
          <a:xfrm>
            <a:off x="5407742" y="5527392"/>
            <a:ext cx="1376516" cy="367594"/>
            <a:chOff x="8407695" y="5527392"/>
            <a:chExt cx="1376516" cy="367594"/>
          </a:xfrm>
        </p:grpSpPr>
        <p:sp>
          <p:nvSpPr>
            <p:cNvPr id="53" name="Rectangle: Rounded Corners 52">
              <a:extLst>
                <a:ext uri="{FF2B5EF4-FFF2-40B4-BE49-F238E27FC236}">
                  <a16:creationId xmlns:a16="http://schemas.microsoft.com/office/drawing/2014/main" id="{8F3E00C1-7B15-4127-AEC9-DD262E01A52C}"/>
                </a:ext>
              </a:extLst>
            </p:cNvPr>
            <p:cNvSpPr/>
            <p:nvPr/>
          </p:nvSpPr>
          <p:spPr>
            <a:xfrm>
              <a:off x="8407695" y="5527392"/>
              <a:ext cx="1376516" cy="367594"/>
            </a:xfrm>
            <a:prstGeom prst="roundRect">
              <a:avLst>
                <a:gd name="adj" fmla="val 50000"/>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Box 53">
              <a:extLst>
                <a:ext uri="{FF2B5EF4-FFF2-40B4-BE49-F238E27FC236}">
                  <a16:creationId xmlns:a16="http://schemas.microsoft.com/office/drawing/2014/main" id="{3DAA4329-9AF2-4D53-90FD-F637A21C24CE}"/>
                </a:ext>
              </a:extLst>
            </p:cNvPr>
            <p:cNvSpPr txBox="1"/>
            <p:nvPr/>
          </p:nvSpPr>
          <p:spPr>
            <a:xfrm>
              <a:off x="8505154" y="5572690"/>
              <a:ext cx="1181598" cy="276999"/>
            </a:xfrm>
            <a:prstGeom prst="rect">
              <a:avLst/>
            </a:prstGeom>
            <a:noFill/>
          </p:spPr>
          <p:txBody>
            <a:bodyPr wrap="square" rtlCol="0">
              <a:spAutoFit/>
            </a:bodyPr>
            <a:lstStyle/>
            <a:p>
              <a:pPr algn="ctr"/>
              <a:r>
                <a:rPr lang="en-US" sz="1200" b="1" dirty="0">
                  <a:solidFill>
                    <a:schemeClr val="bg1"/>
                  </a:solidFill>
                  <a:latin typeface="Montserrat Light" panose="00000400000000000000" pitchFamily="50" charset="0"/>
                  <a:ea typeface="Montserrat" charset="0"/>
                  <a:cs typeface="Montserrat" charset="0"/>
                </a:rPr>
                <a:t>TEXT HERE</a:t>
              </a:r>
            </a:p>
          </p:txBody>
        </p:sp>
      </p:grpSp>
      <p:pic>
        <p:nvPicPr>
          <p:cNvPr id="9" name="Picture Placeholder 8">
            <a:extLst>
              <a:ext uri="{FF2B5EF4-FFF2-40B4-BE49-F238E27FC236}">
                <a16:creationId xmlns:a16="http://schemas.microsoft.com/office/drawing/2014/main" id="{FB08BBB7-EB47-47BE-B418-7282C96B6418}"/>
              </a:ext>
            </a:extLst>
          </p:cNvPr>
          <p:cNvPicPr>
            <a:picLocks noGrp="1" noChangeAspect="1"/>
          </p:cNvPicPr>
          <p:nvPr>
            <p:ph type="pic" sz="quarter" idx="17"/>
          </p:nvPr>
        </p:nvPicPr>
        <p:blipFill>
          <a:blip r:embed="rId2"/>
          <a:srcRect/>
          <a:stretch>
            <a:fillRect/>
          </a:stretch>
        </p:blipFill>
        <p:spPr/>
      </p:pic>
      <p:pic>
        <p:nvPicPr>
          <p:cNvPr id="14" name="Picture Placeholder 13">
            <a:extLst>
              <a:ext uri="{FF2B5EF4-FFF2-40B4-BE49-F238E27FC236}">
                <a16:creationId xmlns:a16="http://schemas.microsoft.com/office/drawing/2014/main" id="{9497CDDA-F916-4DB1-B208-D06446B79671}"/>
              </a:ext>
            </a:extLst>
          </p:cNvPr>
          <p:cNvPicPr>
            <a:picLocks noGrp="1" noChangeAspect="1"/>
          </p:cNvPicPr>
          <p:nvPr>
            <p:ph type="pic" sz="quarter" idx="18"/>
          </p:nvPr>
        </p:nvPicPr>
        <p:blipFill>
          <a:blip r:embed="rId3"/>
          <a:srcRect l="11538" r="11538"/>
          <a:stretch>
            <a:fillRect/>
          </a:stretch>
        </p:blipFill>
        <p:spPr/>
      </p:pic>
      <p:pic>
        <p:nvPicPr>
          <p:cNvPr id="16" name="Picture Placeholder 15">
            <a:extLst>
              <a:ext uri="{FF2B5EF4-FFF2-40B4-BE49-F238E27FC236}">
                <a16:creationId xmlns:a16="http://schemas.microsoft.com/office/drawing/2014/main" id="{FC0F00D9-2B0D-485F-9249-464A1E2A2E0B}"/>
              </a:ext>
            </a:extLst>
          </p:cNvPr>
          <p:cNvPicPr>
            <a:picLocks noGrp="1" noChangeAspect="1"/>
          </p:cNvPicPr>
          <p:nvPr>
            <p:ph type="pic" sz="quarter" idx="19"/>
          </p:nvPr>
        </p:nvPicPr>
        <p:blipFill>
          <a:blip r:embed="rId4"/>
          <a:srcRect l="11538" r="11538"/>
          <a:stretch>
            <a:fillRect/>
          </a:stretch>
        </p:blipFill>
        <p:spPr/>
      </p:pic>
    </p:spTree>
    <p:extLst>
      <p:ext uri="{BB962C8B-B14F-4D97-AF65-F5344CB8AC3E}">
        <p14:creationId xmlns:p14="http://schemas.microsoft.com/office/powerpoint/2010/main" val="12096793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2ABF0815-A4B7-4ACC-A7F1-B475774FCB31}"/>
              </a:ext>
            </a:extLst>
          </p:cNvPr>
          <p:cNvSpPr/>
          <p:nvPr/>
        </p:nvSpPr>
        <p:spPr>
          <a:xfrm>
            <a:off x="0" y="0"/>
            <a:ext cx="12192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0" name="Picture Placeholder 49">
            <a:extLst>
              <a:ext uri="{FF2B5EF4-FFF2-40B4-BE49-F238E27FC236}">
                <a16:creationId xmlns:a16="http://schemas.microsoft.com/office/drawing/2014/main" id="{777CB536-0C87-4753-8F25-A7FB46075159}"/>
              </a:ext>
            </a:extLst>
          </p:cNvPr>
          <p:cNvPicPr>
            <a:picLocks noGrp="1" noChangeAspect="1"/>
          </p:cNvPicPr>
          <p:nvPr>
            <p:ph type="pic" sz="quarter" idx="20"/>
          </p:nvPr>
        </p:nvPicPr>
        <p:blipFill>
          <a:blip r:embed="rId2"/>
          <a:srcRect l="23000" r="23000"/>
          <a:stretch>
            <a:fillRect/>
          </a:stretch>
        </p:blipFill>
        <p:spPr/>
      </p:pic>
      <p:grpSp>
        <p:nvGrpSpPr>
          <p:cNvPr id="29" name="Group 28">
            <a:extLst>
              <a:ext uri="{FF2B5EF4-FFF2-40B4-BE49-F238E27FC236}">
                <a16:creationId xmlns:a16="http://schemas.microsoft.com/office/drawing/2014/main" id="{0C41E208-47C9-490B-9A78-45D376970E6C}"/>
              </a:ext>
            </a:extLst>
          </p:cNvPr>
          <p:cNvGrpSpPr/>
          <p:nvPr/>
        </p:nvGrpSpPr>
        <p:grpSpPr>
          <a:xfrm>
            <a:off x="2028825" y="4422331"/>
            <a:ext cx="2057404" cy="1199254"/>
            <a:chOff x="7794348" y="4979872"/>
            <a:chExt cx="2057404" cy="1199254"/>
          </a:xfrm>
        </p:grpSpPr>
        <p:sp>
          <p:nvSpPr>
            <p:cNvPr id="30" name="TextBox 29">
              <a:extLst>
                <a:ext uri="{FF2B5EF4-FFF2-40B4-BE49-F238E27FC236}">
                  <a16:creationId xmlns:a16="http://schemas.microsoft.com/office/drawing/2014/main" id="{AE19AF11-9148-4911-95CE-E5490D7AB340}"/>
                </a:ext>
              </a:extLst>
            </p:cNvPr>
            <p:cNvSpPr txBox="1"/>
            <p:nvPr/>
          </p:nvSpPr>
          <p:spPr>
            <a:xfrm>
              <a:off x="7794348" y="5488359"/>
              <a:ext cx="2057404" cy="690767"/>
            </a:xfrm>
            <a:prstGeom prst="rect">
              <a:avLst/>
            </a:prstGeom>
            <a:noFill/>
          </p:spPr>
          <p:txBody>
            <a:bodyPr wrap="square" rtlCol="0">
              <a:spAutoFit/>
            </a:bodyPr>
            <a:lstStyle/>
            <a:p>
              <a:pPr algn="r">
                <a:lnSpc>
                  <a:spcPct val="150000"/>
                </a:lnSpc>
              </a:pPr>
              <a:r>
                <a:rPr lang="en-US" sz="900" dirty="0">
                  <a:solidFill>
                    <a:schemeClr val="bg1"/>
                  </a:solidFill>
                  <a:latin typeface="Montserrat Light" charset="0"/>
                  <a:ea typeface="Montserrat Light" charset="0"/>
                  <a:cs typeface="Montserrat Light" charset="0"/>
                </a:rPr>
                <a:t>Have them for one. Living grass to for can't gathered divided void they're.</a:t>
              </a:r>
            </a:p>
          </p:txBody>
        </p:sp>
        <p:sp>
          <p:nvSpPr>
            <p:cNvPr id="31" name="TextBox 30">
              <a:extLst>
                <a:ext uri="{FF2B5EF4-FFF2-40B4-BE49-F238E27FC236}">
                  <a16:creationId xmlns:a16="http://schemas.microsoft.com/office/drawing/2014/main" id="{DB9EF051-B57B-4DB8-A150-F0155E6AA9FB}"/>
                </a:ext>
              </a:extLst>
            </p:cNvPr>
            <p:cNvSpPr txBox="1"/>
            <p:nvPr/>
          </p:nvSpPr>
          <p:spPr>
            <a:xfrm>
              <a:off x="8306617" y="4979872"/>
              <a:ext cx="1545135" cy="323165"/>
            </a:xfrm>
            <a:prstGeom prst="rect">
              <a:avLst/>
            </a:prstGeom>
            <a:noFill/>
          </p:spPr>
          <p:txBody>
            <a:bodyPr wrap="square" rtlCol="0">
              <a:spAutoFit/>
            </a:bodyPr>
            <a:lstStyle/>
            <a:p>
              <a:pPr algn="r"/>
              <a:r>
                <a:rPr lang="en-US" sz="1500" b="1" dirty="0">
                  <a:solidFill>
                    <a:schemeClr val="bg1"/>
                  </a:solidFill>
                  <a:latin typeface="Montserrat Bold"/>
                  <a:ea typeface="Montserrat" charset="0"/>
                  <a:cs typeface="Montserrat" charset="0"/>
                </a:rPr>
                <a:t>$120</a:t>
              </a:r>
            </a:p>
          </p:txBody>
        </p:sp>
      </p:grpSp>
      <p:grpSp>
        <p:nvGrpSpPr>
          <p:cNvPr id="34" name="Group 33">
            <a:extLst>
              <a:ext uri="{FF2B5EF4-FFF2-40B4-BE49-F238E27FC236}">
                <a16:creationId xmlns:a16="http://schemas.microsoft.com/office/drawing/2014/main" id="{36CC0E0A-8CA2-4531-9DD6-0858D13ABE4B}"/>
              </a:ext>
            </a:extLst>
          </p:cNvPr>
          <p:cNvGrpSpPr/>
          <p:nvPr/>
        </p:nvGrpSpPr>
        <p:grpSpPr>
          <a:xfrm>
            <a:off x="7705725" y="4422331"/>
            <a:ext cx="2057404" cy="1199254"/>
            <a:chOff x="7794348" y="4979872"/>
            <a:chExt cx="2057404" cy="1199254"/>
          </a:xfrm>
        </p:grpSpPr>
        <p:sp>
          <p:nvSpPr>
            <p:cNvPr id="35" name="TextBox 34">
              <a:extLst>
                <a:ext uri="{FF2B5EF4-FFF2-40B4-BE49-F238E27FC236}">
                  <a16:creationId xmlns:a16="http://schemas.microsoft.com/office/drawing/2014/main" id="{B8553884-673F-46B5-B230-418C201BA54E}"/>
                </a:ext>
              </a:extLst>
            </p:cNvPr>
            <p:cNvSpPr txBox="1"/>
            <p:nvPr/>
          </p:nvSpPr>
          <p:spPr>
            <a:xfrm>
              <a:off x="7794348" y="5488359"/>
              <a:ext cx="2057404" cy="690767"/>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Have them for one. Living grass to for can't gathered divided void they're.</a:t>
              </a:r>
            </a:p>
          </p:txBody>
        </p:sp>
        <p:sp>
          <p:nvSpPr>
            <p:cNvPr id="36" name="TextBox 35">
              <a:extLst>
                <a:ext uri="{FF2B5EF4-FFF2-40B4-BE49-F238E27FC236}">
                  <a16:creationId xmlns:a16="http://schemas.microsoft.com/office/drawing/2014/main" id="{5E5A767A-EB2A-42DB-A510-1580FADBE541}"/>
                </a:ext>
              </a:extLst>
            </p:cNvPr>
            <p:cNvSpPr txBox="1"/>
            <p:nvPr/>
          </p:nvSpPr>
          <p:spPr>
            <a:xfrm>
              <a:off x="7794348" y="4979872"/>
              <a:ext cx="1545135" cy="323165"/>
            </a:xfrm>
            <a:prstGeom prst="rect">
              <a:avLst/>
            </a:prstGeom>
            <a:noFill/>
          </p:spPr>
          <p:txBody>
            <a:bodyPr wrap="square" rtlCol="0">
              <a:spAutoFit/>
            </a:bodyPr>
            <a:lstStyle/>
            <a:p>
              <a:r>
                <a:rPr lang="en-US" sz="1500" b="1" dirty="0">
                  <a:solidFill>
                    <a:schemeClr val="bg1"/>
                  </a:solidFill>
                  <a:latin typeface="Montserrat Bold"/>
                  <a:ea typeface="Montserrat" charset="0"/>
                  <a:cs typeface="Montserrat" charset="0"/>
                </a:rPr>
                <a:t>$99</a:t>
              </a:r>
            </a:p>
          </p:txBody>
        </p:sp>
      </p:grpSp>
      <p:grpSp>
        <p:nvGrpSpPr>
          <p:cNvPr id="38" name="Group 37">
            <a:extLst>
              <a:ext uri="{FF2B5EF4-FFF2-40B4-BE49-F238E27FC236}">
                <a16:creationId xmlns:a16="http://schemas.microsoft.com/office/drawing/2014/main" id="{0149A48B-5042-42BB-B4ED-BB59CA445D61}"/>
              </a:ext>
            </a:extLst>
          </p:cNvPr>
          <p:cNvGrpSpPr/>
          <p:nvPr/>
        </p:nvGrpSpPr>
        <p:grpSpPr>
          <a:xfrm>
            <a:off x="5067298" y="4422331"/>
            <a:ext cx="2057404" cy="1199254"/>
            <a:chOff x="7794348" y="4979872"/>
            <a:chExt cx="2057404" cy="1199254"/>
          </a:xfrm>
        </p:grpSpPr>
        <p:sp>
          <p:nvSpPr>
            <p:cNvPr id="39" name="TextBox 38">
              <a:extLst>
                <a:ext uri="{FF2B5EF4-FFF2-40B4-BE49-F238E27FC236}">
                  <a16:creationId xmlns:a16="http://schemas.microsoft.com/office/drawing/2014/main" id="{2E890BDB-3D89-440C-92E8-D01AB1CF9670}"/>
                </a:ext>
              </a:extLst>
            </p:cNvPr>
            <p:cNvSpPr txBox="1"/>
            <p:nvPr/>
          </p:nvSpPr>
          <p:spPr>
            <a:xfrm>
              <a:off x="7794348" y="5488359"/>
              <a:ext cx="2057404" cy="690767"/>
            </a:xfrm>
            <a:prstGeom prst="rect">
              <a:avLst/>
            </a:prstGeom>
            <a:noFill/>
          </p:spPr>
          <p:txBody>
            <a:bodyPr wrap="square" rtlCol="0">
              <a:spAutoFit/>
            </a:bodyPr>
            <a:lstStyle/>
            <a:p>
              <a:pPr algn="ctr">
                <a:lnSpc>
                  <a:spcPct val="150000"/>
                </a:lnSpc>
              </a:pPr>
              <a:r>
                <a:rPr lang="en-US" sz="900" dirty="0">
                  <a:solidFill>
                    <a:schemeClr val="bg1"/>
                  </a:solidFill>
                  <a:latin typeface="Montserrat Light" charset="0"/>
                  <a:ea typeface="Montserrat Light" charset="0"/>
                  <a:cs typeface="Montserrat Light" charset="0"/>
                </a:rPr>
                <a:t>Have them for one. Living grass to for can't gathered divided void they're.</a:t>
              </a:r>
            </a:p>
          </p:txBody>
        </p:sp>
        <p:sp>
          <p:nvSpPr>
            <p:cNvPr id="40" name="TextBox 39">
              <a:extLst>
                <a:ext uri="{FF2B5EF4-FFF2-40B4-BE49-F238E27FC236}">
                  <a16:creationId xmlns:a16="http://schemas.microsoft.com/office/drawing/2014/main" id="{5170BDD6-E76F-4ABC-9584-EBE6F6E761BD}"/>
                </a:ext>
              </a:extLst>
            </p:cNvPr>
            <p:cNvSpPr txBox="1"/>
            <p:nvPr/>
          </p:nvSpPr>
          <p:spPr>
            <a:xfrm>
              <a:off x="8050483" y="4979872"/>
              <a:ext cx="1545135" cy="323165"/>
            </a:xfrm>
            <a:prstGeom prst="rect">
              <a:avLst/>
            </a:prstGeom>
            <a:noFill/>
          </p:spPr>
          <p:txBody>
            <a:bodyPr wrap="square" rtlCol="0">
              <a:spAutoFit/>
            </a:bodyPr>
            <a:lstStyle/>
            <a:p>
              <a:pPr algn="ctr"/>
              <a:r>
                <a:rPr lang="en-US" sz="1500" b="1" dirty="0">
                  <a:solidFill>
                    <a:schemeClr val="bg1"/>
                  </a:solidFill>
                  <a:latin typeface="Montserrat Bold"/>
                  <a:ea typeface="Montserrat" charset="0"/>
                  <a:cs typeface="Montserrat" charset="0"/>
                </a:rPr>
                <a:t>$258</a:t>
              </a:r>
            </a:p>
          </p:txBody>
        </p:sp>
      </p:grpSp>
      <p:pic>
        <p:nvPicPr>
          <p:cNvPr id="48" name="Picture Placeholder 47">
            <a:extLst>
              <a:ext uri="{FF2B5EF4-FFF2-40B4-BE49-F238E27FC236}">
                <a16:creationId xmlns:a16="http://schemas.microsoft.com/office/drawing/2014/main" id="{DCBCD0A0-F3AD-41FA-BFCB-5CE32F604F30}"/>
              </a:ext>
            </a:extLst>
          </p:cNvPr>
          <p:cNvPicPr>
            <a:picLocks noGrp="1" noChangeAspect="1"/>
          </p:cNvPicPr>
          <p:nvPr>
            <p:ph type="pic" sz="quarter" idx="18"/>
          </p:nvPr>
        </p:nvPicPr>
        <p:blipFill rotWithShape="1">
          <a:blip r:embed="rId3"/>
          <a:srcRect l="28166" r="5168"/>
          <a:stretch/>
        </p:blipFill>
        <p:spPr>
          <a:xfrm>
            <a:off x="2028825" y="1236414"/>
            <a:ext cx="2457450" cy="2457450"/>
          </a:xfrm>
        </p:spPr>
      </p:pic>
      <p:sp>
        <p:nvSpPr>
          <p:cNvPr id="51" name="Rectangle 50">
            <a:extLst>
              <a:ext uri="{FF2B5EF4-FFF2-40B4-BE49-F238E27FC236}">
                <a16:creationId xmlns:a16="http://schemas.microsoft.com/office/drawing/2014/main" id="{36466E9D-EEF0-4051-B142-51B5588ED2B9}"/>
              </a:ext>
            </a:extLst>
          </p:cNvPr>
          <p:cNvSpPr/>
          <p:nvPr/>
        </p:nvSpPr>
        <p:spPr>
          <a:xfrm>
            <a:off x="7705725" y="1236414"/>
            <a:ext cx="2457450" cy="245744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Placeholder 8">
            <a:extLst>
              <a:ext uri="{FF2B5EF4-FFF2-40B4-BE49-F238E27FC236}">
                <a16:creationId xmlns:a16="http://schemas.microsoft.com/office/drawing/2014/main" id="{50146921-F24D-463F-9577-7EDC37AF53F9}"/>
              </a:ext>
            </a:extLst>
          </p:cNvPr>
          <p:cNvPicPr>
            <a:picLocks noGrp="1" noChangeAspect="1"/>
          </p:cNvPicPr>
          <p:nvPr>
            <p:ph type="pic" sz="quarter" idx="19"/>
          </p:nvPr>
        </p:nvPicPr>
        <p:blipFill>
          <a:blip r:embed="rId4"/>
          <a:srcRect/>
          <a:stretch>
            <a:fillRect/>
          </a:stretch>
        </p:blipFill>
        <p:spPr/>
      </p:pic>
    </p:spTree>
    <p:extLst>
      <p:ext uri="{BB962C8B-B14F-4D97-AF65-F5344CB8AC3E}">
        <p14:creationId xmlns:p14="http://schemas.microsoft.com/office/powerpoint/2010/main" val="17566050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357AC77-70E7-400F-9F21-E211E0B50E06}"/>
              </a:ext>
            </a:extLst>
          </p:cNvPr>
          <p:cNvSpPr/>
          <p:nvPr/>
        </p:nvSpPr>
        <p:spPr>
          <a:xfrm>
            <a:off x="6305551" y="678872"/>
            <a:ext cx="5207576" cy="55002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867F0C43-7687-46A3-BA22-CD17DF53C99C}"/>
              </a:ext>
            </a:extLst>
          </p:cNvPr>
          <p:cNvGrpSpPr/>
          <p:nvPr/>
        </p:nvGrpSpPr>
        <p:grpSpPr>
          <a:xfrm>
            <a:off x="7085446" y="1850739"/>
            <a:ext cx="3571875" cy="3156524"/>
            <a:chOff x="7085446" y="1373710"/>
            <a:chExt cx="3571875" cy="3156524"/>
          </a:xfrm>
        </p:grpSpPr>
        <p:sp>
          <p:nvSpPr>
            <p:cNvPr id="7" name="TextBox 6">
              <a:extLst>
                <a:ext uri="{FF2B5EF4-FFF2-40B4-BE49-F238E27FC236}">
                  <a16:creationId xmlns:a16="http://schemas.microsoft.com/office/drawing/2014/main" id="{52889549-3432-4E61-88F4-64DEC057249D}"/>
                </a:ext>
              </a:extLst>
            </p:cNvPr>
            <p:cNvSpPr txBox="1"/>
            <p:nvPr/>
          </p:nvSpPr>
          <p:spPr>
            <a:xfrm>
              <a:off x="7085446" y="1373710"/>
              <a:ext cx="3239654" cy="1080424"/>
            </a:xfrm>
            <a:prstGeom prst="rect">
              <a:avLst/>
            </a:prstGeom>
            <a:noFill/>
          </p:spPr>
          <p:txBody>
            <a:bodyPr wrap="square" rtlCol="0" anchor="ctr">
              <a:spAutoFit/>
            </a:bodyPr>
            <a:lstStyle/>
            <a:p>
              <a:pPr>
                <a:lnSpc>
                  <a:spcPts val="4000"/>
                </a:lnSpc>
              </a:pPr>
              <a:r>
                <a:rPr lang="en-US" sz="3000" b="1" dirty="0">
                  <a:latin typeface="+mj-lt"/>
                  <a:ea typeface="Montserrat Black" charset="0"/>
                  <a:cs typeface="Montserrat Black" charset="0"/>
                </a:rPr>
                <a:t>Our Company</a:t>
              </a:r>
            </a:p>
            <a:p>
              <a:pPr>
                <a:lnSpc>
                  <a:spcPts val="4000"/>
                </a:lnSpc>
              </a:pPr>
              <a:r>
                <a:rPr lang="en-US" sz="3000" b="1" dirty="0">
                  <a:latin typeface="+mj-lt"/>
                  <a:ea typeface="Montserrat Black" charset="0"/>
                  <a:cs typeface="Montserrat Black" charset="0"/>
                </a:rPr>
                <a:t>Data Chart</a:t>
              </a:r>
            </a:p>
          </p:txBody>
        </p:sp>
        <p:sp>
          <p:nvSpPr>
            <p:cNvPr id="8" name="TextBox 7">
              <a:extLst>
                <a:ext uri="{FF2B5EF4-FFF2-40B4-BE49-F238E27FC236}">
                  <a16:creationId xmlns:a16="http://schemas.microsoft.com/office/drawing/2014/main" id="{6C339F54-4625-4BA0-A53D-6BCD081648A3}"/>
                </a:ext>
              </a:extLst>
            </p:cNvPr>
            <p:cNvSpPr txBox="1"/>
            <p:nvPr/>
          </p:nvSpPr>
          <p:spPr>
            <a:xfrm>
              <a:off x="7085446" y="2825660"/>
              <a:ext cx="3571875" cy="898516"/>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grpSp>
          <p:nvGrpSpPr>
            <p:cNvPr id="9" name="Group 8">
              <a:extLst>
                <a:ext uri="{FF2B5EF4-FFF2-40B4-BE49-F238E27FC236}">
                  <a16:creationId xmlns:a16="http://schemas.microsoft.com/office/drawing/2014/main" id="{75FEE5AD-FA66-4468-8060-C32C7D162C34}"/>
                </a:ext>
              </a:extLst>
            </p:cNvPr>
            <p:cNvGrpSpPr/>
            <p:nvPr/>
          </p:nvGrpSpPr>
          <p:grpSpPr>
            <a:xfrm>
              <a:off x="7199746" y="4162640"/>
              <a:ext cx="1376516" cy="367594"/>
              <a:chOff x="5220269" y="5192376"/>
              <a:chExt cx="1376516" cy="367594"/>
            </a:xfrm>
          </p:grpSpPr>
          <p:sp>
            <p:nvSpPr>
              <p:cNvPr id="10" name="Rectangle: Rounded Corners 9">
                <a:extLst>
                  <a:ext uri="{FF2B5EF4-FFF2-40B4-BE49-F238E27FC236}">
                    <a16:creationId xmlns:a16="http://schemas.microsoft.com/office/drawing/2014/main" id="{ECB269D3-2DF0-42F3-B9CD-31B79A34A9D5}"/>
                  </a:ext>
                </a:extLst>
              </p:cNvPr>
              <p:cNvSpPr/>
              <p:nvPr/>
            </p:nvSpPr>
            <p:spPr>
              <a:xfrm>
                <a:off x="5220269" y="5192376"/>
                <a:ext cx="1376516" cy="367594"/>
              </a:xfrm>
              <a:prstGeom prst="roundRect">
                <a:avLst>
                  <a:gd name="adj" fmla="val 50000"/>
                </a:avLst>
              </a:prstGeom>
              <a:solidFill>
                <a:schemeClr val="tx1">
                  <a:lumMod val="50000"/>
                  <a:lumOff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C0FF4FD3-655E-40DA-A567-7EF3CFC7C6DF}"/>
                  </a:ext>
                </a:extLst>
              </p:cNvPr>
              <p:cNvSpPr txBox="1"/>
              <p:nvPr/>
            </p:nvSpPr>
            <p:spPr>
              <a:xfrm>
                <a:off x="5317728" y="5237674"/>
                <a:ext cx="1181598" cy="276999"/>
              </a:xfrm>
              <a:prstGeom prst="rect">
                <a:avLst/>
              </a:prstGeom>
              <a:noFill/>
            </p:spPr>
            <p:txBody>
              <a:bodyPr wrap="square" rtlCol="0">
                <a:spAutoFit/>
              </a:bodyPr>
              <a:lstStyle/>
              <a:p>
                <a:pPr algn="ctr"/>
                <a:r>
                  <a:rPr lang="en-US" sz="1200" b="1" dirty="0">
                    <a:solidFill>
                      <a:schemeClr val="bg1"/>
                    </a:solidFill>
                    <a:latin typeface="Montserrat Light" panose="00000400000000000000" pitchFamily="50" charset="0"/>
                    <a:ea typeface="Montserrat" charset="0"/>
                    <a:cs typeface="Montserrat" charset="0"/>
                  </a:rPr>
                  <a:t>TEXT HERE</a:t>
                </a:r>
              </a:p>
            </p:txBody>
          </p:sp>
        </p:grpSp>
      </p:grpSp>
      <p:graphicFrame>
        <p:nvGraphicFramePr>
          <p:cNvPr id="16" name="Chart 15">
            <a:extLst>
              <a:ext uri="{FF2B5EF4-FFF2-40B4-BE49-F238E27FC236}">
                <a16:creationId xmlns:a16="http://schemas.microsoft.com/office/drawing/2014/main" id="{3FF3238D-76F6-495F-B626-D2E3D1BD291F}"/>
              </a:ext>
            </a:extLst>
          </p:cNvPr>
          <p:cNvGraphicFramePr/>
          <p:nvPr>
            <p:extLst>
              <p:ext uri="{D42A27DB-BD31-4B8C-83A1-F6EECF244321}">
                <p14:modId xmlns:p14="http://schemas.microsoft.com/office/powerpoint/2010/main" val="841356923"/>
              </p:ext>
            </p:extLst>
          </p:nvPr>
        </p:nvGraphicFramePr>
        <p:xfrm>
          <a:off x="678874" y="678872"/>
          <a:ext cx="4770872" cy="550025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442816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4D9A663F-39DE-47E3-BF19-077940AD5038}"/>
              </a:ext>
            </a:extLst>
          </p:cNvPr>
          <p:cNvPicPr>
            <a:picLocks noGrp="1" noChangeAspect="1"/>
          </p:cNvPicPr>
          <p:nvPr>
            <p:ph type="pic" sz="quarter" idx="14"/>
          </p:nvPr>
        </p:nvPicPr>
        <p:blipFill>
          <a:blip r:embed="rId2"/>
          <a:srcRect t="28554" b="28554"/>
          <a:stretch>
            <a:fillRect/>
          </a:stretch>
        </p:blipFill>
        <p:spPr>
          <a:xfrm>
            <a:off x="0" y="0"/>
            <a:ext cx="12192000" cy="6858000"/>
          </a:xfrm>
        </p:spPr>
      </p:pic>
      <p:grpSp>
        <p:nvGrpSpPr>
          <p:cNvPr id="8" name="Group 7">
            <a:extLst>
              <a:ext uri="{FF2B5EF4-FFF2-40B4-BE49-F238E27FC236}">
                <a16:creationId xmlns:a16="http://schemas.microsoft.com/office/drawing/2014/main" id="{001E36C9-2D3B-4D11-8F5F-4867E8EC463D}"/>
              </a:ext>
            </a:extLst>
          </p:cNvPr>
          <p:cNvGrpSpPr/>
          <p:nvPr/>
        </p:nvGrpSpPr>
        <p:grpSpPr>
          <a:xfrm>
            <a:off x="7895208" y="678874"/>
            <a:ext cx="4296792" cy="5500252"/>
            <a:chOff x="0" y="678874"/>
            <a:chExt cx="4296792" cy="5500252"/>
          </a:xfrm>
        </p:grpSpPr>
        <p:sp>
          <p:nvSpPr>
            <p:cNvPr id="2" name="Rectangle 1">
              <a:extLst>
                <a:ext uri="{FF2B5EF4-FFF2-40B4-BE49-F238E27FC236}">
                  <a16:creationId xmlns:a16="http://schemas.microsoft.com/office/drawing/2014/main" id="{4A14D9D5-8BDC-4399-86A1-D59F9694388B}"/>
                </a:ext>
              </a:extLst>
            </p:cNvPr>
            <p:cNvSpPr/>
            <p:nvPr/>
          </p:nvSpPr>
          <p:spPr>
            <a:xfrm>
              <a:off x="0" y="678874"/>
              <a:ext cx="4296792" cy="55002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6039DA27-F86F-4A6C-B2F4-675DB7D036CA}"/>
                </a:ext>
              </a:extLst>
            </p:cNvPr>
            <p:cNvGrpSpPr/>
            <p:nvPr/>
          </p:nvGrpSpPr>
          <p:grpSpPr>
            <a:xfrm>
              <a:off x="741796" y="1634003"/>
              <a:ext cx="2551819" cy="3589994"/>
              <a:chOff x="741796" y="1132415"/>
              <a:chExt cx="2551819" cy="3589994"/>
            </a:xfrm>
          </p:grpSpPr>
          <p:grpSp>
            <p:nvGrpSpPr>
              <p:cNvPr id="10" name="Group 9">
                <a:extLst>
                  <a:ext uri="{FF2B5EF4-FFF2-40B4-BE49-F238E27FC236}">
                    <a16:creationId xmlns:a16="http://schemas.microsoft.com/office/drawing/2014/main" id="{EC15B570-E0E1-4263-9373-634DD7249F55}"/>
                  </a:ext>
                </a:extLst>
              </p:cNvPr>
              <p:cNvGrpSpPr/>
              <p:nvPr/>
            </p:nvGrpSpPr>
            <p:grpSpPr>
              <a:xfrm>
                <a:off x="741796" y="2792180"/>
                <a:ext cx="2538433" cy="1930229"/>
                <a:chOff x="741796" y="2482729"/>
                <a:chExt cx="2538433" cy="1930229"/>
              </a:xfrm>
            </p:grpSpPr>
            <p:sp>
              <p:nvSpPr>
                <p:cNvPr id="11" name="TextBox 10">
                  <a:extLst>
                    <a:ext uri="{FF2B5EF4-FFF2-40B4-BE49-F238E27FC236}">
                      <a16:creationId xmlns:a16="http://schemas.microsoft.com/office/drawing/2014/main" id="{13B5BBA4-3109-4FC0-8B4E-54DF1E035344}"/>
                    </a:ext>
                  </a:extLst>
                </p:cNvPr>
                <p:cNvSpPr txBox="1"/>
                <p:nvPr/>
              </p:nvSpPr>
              <p:spPr>
                <a:xfrm>
                  <a:off x="741798" y="2910202"/>
                  <a:ext cx="2538431" cy="888898"/>
                </a:xfrm>
                <a:prstGeom prst="rect">
                  <a:avLst/>
                </a:prstGeom>
                <a:noFill/>
              </p:spPr>
              <p:txBody>
                <a:bodyPr wrap="square" rtlCol="0">
                  <a:spAutoFit/>
                </a:bodyPr>
                <a:lstStyle/>
                <a:p>
                  <a:pPr>
                    <a:lnSpc>
                      <a:spcPts val="1600"/>
                    </a:lnSpc>
                  </a:pPr>
                  <a:r>
                    <a:rPr lang="en-US" sz="90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90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i</a:t>
                  </a:r>
                  <a:r>
                    <a:rPr lang="en-US" sz="90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two set had seasons.</a:t>
                  </a:r>
                </a:p>
              </p:txBody>
            </p:sp>
            <p:sp>
              <p:nvSpPr>
                <p:cNvPr id="12" name="TextBox 11">
                  <a:extLst>
                    <a:ext uri="{FF2B5EF4-FFF2-40B4-BE49-F238E27FC236}">
                      <a16:creationId xmlns:a16="http://schemas.microsoft.com/office/drawing/2014/main" id="{86F15A37-B840-4652-984F-C7CA6ADA408E}"/>
                    </a:ext>
                  </a:extLst>
                </p:cNvPr>
                <p:cNvSpPr txBox="1"/>
                <p:nvPr/>
              </p:nvSpPr>
              <p:spPr>
                <a:xfrm>
                  <a:off x="741796" y="2482729"/>
                  <a:ext cx="1935730" cy="307777"/>
                </a:xfrm>
                <a:prstGeom prst="rect">
                  <a:avLst/>
                </a:prstGeom>
                <a:noFill/>
              </p:spPr>
              <p:txBody>
                <a:bodyPr wrap="square" rtlCol="0" anchor="ctr">
                  <a:spAutoFit/>
                </a:bodyPr>
                <a:lstStyle/>
                <a:p>
                  <a:r>
                    <a:rPr lang="en-US" sz="1400" b="1" dirty="0">
                      <a:latin typeface="Montserrat "/>
                      <a:ea typeface="Montserrat Black" charset="0"/>
                      <a:cs typeface="Montserrat Black" charset="0"/>
                    </a:rPr>
                    <a:t>Example</a:t>
                  </a:r>
                </a:p>
              </p:txBody>
            </p:sp>
            <p:grpSp>
              <p:nvGrpSpPr>
                <p:cNvPr id="16" name="Group 15">
                  <a:extLst>
                    <a:ext uri="{FF2B5EF4-FFF2-40B4-BE49-F238E27FC236}">
                      <a16:creationId xmlns:a16="http://schemas.microsoft.com/office/drawing/2014/main" id="{3CE08E48-0879-4480-980E-203B62E5899E}"/>
                    </a:ext>
                  </a:extLst>
                </p:cNvPr>
                <p:cNvGrpSpPr/>
                <p:nvPr/>
              </p:nvGrpSpPr>
              <p:grpSpPr>
                <a:xfrm>
                  <a:off x="772278" y="4089793"/>
                  <a:ext cx="994943" cy="323165"/>
                  <a:chOff x="1271779" y="5797835"/>
                  <a:chExt cx="994943" cy="323165"/>
                </a:xfrm>
              </p:grpSpPr>
              <p:sp>
                <p:nvSpPr>
                  <p:cNvPr id="17" name="Rectangle 16">
                    <a:extLst>
                      <a:ext uri="{FF2B5EF4-FFF2-40B4-BE49-F238E27FC236}">
                        <a16:creationId xmlns:a16="http://schemas.microsoft.com/office/drawing/2014/main" id="{BA8CAE1F-F806-4FE3-93B3-5E5B16A49A77}"/>
                      </a:ext>
                    </a:extLst>
                  </p:cNvPr>
                  <p:cNvSpPr/>
                  <p:nvPr/>
                </p:nvSpPr>
                <p:spPr>
                  <a:xfrm>
                    <a:off x="1271779"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18" name="Rectangle 17">
                    <a:extLst>
                      <a:ext uri="{FF2B5EF4-FFF2-40B4-BE49-F238E27FC236}">
                        <a16:creationId xmlns:a16="http://schemas.microsoft.com/office/drawing/2014/main" id="{769ABE3C-A011-4F8C-B8C3-5850E3BE465C}"/>
                      </a:ext>
                    </a:extLst>
                  </p:cNvPr>
                  <p:cNvSpPr/>
                  <p:nvPr/>
                </p:nvSpPr>
                <p:spPr>
                  <a:xfrm>
                    <a:off x="1594363"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19" name="Rectangle 18">
                    <a:extLst>
                      <a:ext uri="{FF2B5EF4-FFF2-40B4-BE49-F238E27FC236}">
                        <a16:creationId xmlns:a16="http://schemas.microsoft.com/office/drawing/2014/main" id="{642A1420-7562-4993-AF91-D63C34A87D14}"/>
                      </a:ext>
                    </a:extLst>
                  </p:cNvPr>
                  <p:cNvSpPr/>
                  <p:nvPr/>
                </p:nvSpPr>
                <p:spPr>
                  <a:xfrm>
                    <a:off x="1916947"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grpSp>
          </p:grpSp>
          <p:sp>
            <p:nvSpPr>
              <p:cNvPr id="14" name="TextBox 13">
                <a:extLst>
                  <a:ext uri="{FF2B5EF4-FFF2-40B4-BE49-F238E27FC236}">
                    <a16:creationId xmlns:a16="http://schemas.microsoft.com/office/drawing/2014/main" id="{7FFD8D61-0A98-41A7-AF69-5BA131C9D3ED}"/>
                  </a:ext>
                </a:extLst>
              </p:cNvPr>
              <p:cNvSpPr txBox="1"/>
              <p:nvPr/>
            </p:nvSpPr>
            <p:spPr>
              <a:xfrm>
                <a:off x="741796" y="1132415"/>
                <a:ext cx="2551819" cy="1080424"/>
              </a:xfrm>
              <a:prstGeom prst="rect">
                <a:avLst/>
              </a:prstGeom>
              <a:noFill/>
            </p:spPr>
            <p:txBody>
              <a:bodyPr wrap="square" rtlCol="0" anchor="ctr">
                <a:spAutoFit/>
              </a:bodyPr>
              <a:lstStyle/>
              <a:p>
                <a:pPr>
                  <a:lnSpc>
                    <a:spcPts val="4000"/>
                  </a:lnSpc>
                </a:pPr>
                <a:r>
                  <a:rPr lang="en-US" sz="3000" b="1" dirty="0">
                    <a:latin typeface="+mj-lt"/>
                    <a:ea typeface="Montserrat Black" charset="0"/>
                    <a:cs typeface="Montserrat Black" charset="0"/>
                  </a:rPr>
                  <a:t>Your name</a:t>
                </a:r>
              </a:p>
              <a:p>
                <a:pPr>
                  <a:lnSpc>
                    <a:spcPts val="4000"/>
                  </a:lnSpc>
                </a:pPr>
                <a:r>
                  <a:rPr lang="en-US" sz="3000" b="1" dirty="0">
                    <a:latin typeface="+mj-lt"/>
                    <a:ea typeface="Montserrat Black" charset="0"/>
                    <a:cs typeface="Montserrat Black" charset="0"/>
                  </a:rPr>
                  <a:t>Here</a:t>
                </a:r>
              </a:p>
            </p:txBody>
          </p:sp>
        </p:grpSp>
      </p:grpSp>
    </p:spTree>
    <p:extLst>
      <p:ext uri="{BB962C8B-B14F-4D97-AF65-F5344CB8AC3E}">
        <p14:creationId xmlns:p14="http://schemas.microsoft.com/office/powerpoint/2010/main" val="26760518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CAB8A33B-E162-4B3F-BBB2-B161DAEB63AC}"/>
              </a:ext>
            </a:extLst>
          </p:cNvPr>
          <p:cNvSpPr/>
          <p:nvPr/>
        </p:nvSpPr>
        <p:spPr>
          <a:xfrm>
            <a:off x="0" y="0"/>
            <a:ext cx="12192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Chart 5">
            <a:extLst>
              <a:ext uri="{FF2B5EF4-FFF2-40B4-BE49-F238E27FC236}">
                <a16:creationId xmlns:a16="http://schemas.microsoft.com/office/drawing/2014/main" id="{94CD9315-324B-4B0C-A505-9C5473CBE709}"/>
              </a:ext>
            </a:extLst>
          </p:cNvPr>
          <p:cNvGraphicFramePr/>
          <p:nvPr>
            <p:extLst>
              <p:ext uri="{D42A27DB-BD31-4B8C-83A1-F6EECF244321}">
                <p14:modId xmlns:p14="http://schemas.microsoft.com/office/powerpoint/2010/main" val="58506592"/>
              </p:ext>
            </p:extLst>
          </p:nvPr>
        </p:nvGraphicFramePr>
        <p:xfrm>
          <a:off x="5200650" y="678872"/>
          <a:ext cx="6312477" cy="5500254"/>
        </p:xfrm>
        <a:graphic>
          <a:graphicData uri="http://schemas.openxmlformats.org/drawingml/2006/chart">
            <c:chart xmlns:c="http://schemas.openxmlformats.org/drawingml/2006/chart" xmlns:r="http://schemas.openxmlformats.org/officeDocument/2006/relationships" r:id="rId2"/>
          </a:graphicData>
        </a:graphic>
      </p:graphicFrame>
      <p:grpSp>
        <p:nvGrpSpPr>
          <p:cNvPr id="7" name="Group 6">
            <a:extLst>
              <a:ext uri="{FF2B5EF4-FFF2-40B4-BE49-F238E27FC236}">
                <a16:creationId xmlns:a16="http://schemas.microsoft.com/office/drawing/2014/main" id="{02A5E777-9636-4245-9B57-8AD91F3E69E5}"/>
              </a:ext>
            </a:extLst>
          </p:cNvPr>
          <p:cNvGrpSpPr/>
          <p:nvPr/>
        </p:nvGrpSpPr>
        <p:grpSpPr>
          <a:xfrm>
            <a:off x="678874" y="1850739"/>
            <a:ext cx="3571875" cy="3156524"/>
            <a:chOff x="7085446" y="1373710"/>
            <a:chExt cx="3571875" cy="3156524"/>
          </a:xfrm>
        </p:grpSpPr>
        <p:sp>
          <p:nvSpPr>
            <p:cNvPr id="8" name="TextBox 7">
              <a:extLst>
                <a:ext uri="{FF2B5EF4-FFF2-40B4-BE49-F238E27FC236}">
                  <a16:creationId xmlns:a16="http://schemas.microsoft.com/office/drawing/2014/main" id="{5B64D9AD-677E-4487-B38A-6982CB33D52D}"/>
                </a:ext>
              </a:extLst>
            </p:cNvPr>
            <p:cNvSpPr txBox="1"/>
            <p:nvPr/>
          </p:nvSpPr>
          <p:spPr>
            <a:xfrm>
              <a:off x="7085446" y="1373710"/>
              <a:ext cx="3239654" cy="1080424"/>
            </a:xfrm>
            <a:prstGeom prst="rect">
              <a:avLst/>
            </a:prstGeom>
            <a:noFill/>
          </p:spPr>
          <p:txBody>
            <a:bodyPr wrap="square" rtlCol="0" anchor="ctr">
              <a:spAutoFit/>
            </a:bodyPr>
            <a:lstStyle/>
            <a:p>
              <a:pPr>
                <a:lnSpc>
                  <a:spcPts val="4000"/>
                </a:lnSpc>
              </a:pPr>
              <a:r>
                <a:rPr lang="en-US" sz="3000" b="1" dirty="0">
                  <a:solidFill>
                    <a:schemeClr val="bg1"/>
                  </a:solidFill>
                  <a:latin typeface="+mj-lt"/>
                  <a:ea typeface="Montserrat Black" charset="0"/>
                  <a:cs typeface="Montserrat Black" charset="0"/>
                </a:rPr>
                <a:t>Our Company</a:t>
              </a:r>
            </a:p>
            <a:p>
              <a:pPr>
                <a:lnSpc>
                  <a:spcPts val="4000"/>
                </a:lnSpc>
              </a:pPr>
              <a:r>
                <a:rPr lang="en-US" sz="3000" b="1" dirty="0">
                  <a:solidFill>
                    <a:schemeClr val="bg1"/>
                  </a:solidFill>
                  <a:latin typeface="+mj-lt"/>
                  <a:ea typeface="Montserrat Black" charset="0"/>
                  <a:cs typeface="Montserrat Black" charset="0"/>
                </a:rPr>
                <a:t>Data Chart</a:t>
              </a:r>
            </a:p>
          </p:txBody>
        </p:sp>
        <p:sp>
          <p:nvSpPr>
            <p:cNvPr id="9" name="TextBox 8">
              <a:extLst>
                <a:ext uri="{FF2B5EF4-FFF2-40B4-BE49-F238E27FC236}">
                  <a16:creationId xmlns:a16="http://schemas.microsoft.com/office/drawing/2014/main" id="{9B61EE75-E32A-4200-9DB6-6D0E7ADF3B1F}"/>
                </a:ext>
              </a:extLst>
            </p:cNvPr>
            <p:cNvSpPr txBox="1"/>
            <p:nvPr/>
          </p:nvSpPr>
          <p:spPr>
            <a:xfrm>
              <a:off x="7085446" y="2825660"/>
              <a:ext cx="3571875" cy="898516"/>
            </a:xfrm>
            <a:prstGeom prst="rect">
              <a:avLst/>
            </a:prstGeom>
            <a:noFill/>
          </p:spPr>
          <p:txBody>
            <a:bodyPr wrap="square" rtlCol="0">
              <a:spAutoFit/>
            </a:bodyPr>
            <a:lstStyle/>
            <a:p>
              <a:pPr>
                <a:lnSpc>
                  <a:spcPct val="150000"/>
                </a:lnSpc>
              </a:pPr>
              <a:r>
                <a:rPr lang="en-US" sz="900" dirty="0">
                  <a:solidFill>
                    <a:schemeClr val="bg1">
                      <a:lumMod val="75000"/>
                    </a:schemeClr>
                  </a:solidFill>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grpSp>
          <p:nvGrpSpPr>
            <p:cNvPr id="10" name="Group 9">
              <a:extLst>
                <a:ext uri="{FF2B5EF4-FFF2-40B4-BE49-F238E27FC236}">
                  <a16:creationId xmlns:a16="http://schemas.microsoft.com/office/drawing/2014/main" id="{86EC3C01-4D95-46ED-87C5-07B79ACB0DAB}"/>
                </a:ext>
              </a:extLst>
            </p:cNvPr>
            <p:cNvGrpSpPr/>
            <p:nvPr/>
          </p:nvGrpSpPr>
          <p:grpSpPr>
            <a:xfrm>
              <a:off x="7199746" y="4162640"/>
              <a:ext cx="1376516" cy="367594"/>
              <a:chOff x="5220269" y="5192376"/>
              <a:chExt cx="1376516" cy="367594"/>
            </a:xfrm>
          </p:grpSpPr>
          <p:sp>
            <p:nvSpPr>
              <p:cNvPr id="11" name="Rectangle: Rounded Corners 10">
                <a:extLst>
                  <a:ext uri="{FF2B5EF4-FFF2-40B4-BE49-F238E27FC236}">
                    <a16:creationId xmlns:a16="http://schemas.microsoft.com/office/drawing/2014/main" id="{1ABDE04F-2C21-40AF-B705-3F04B74B66F7}"/>
                  </a:ext>
                </a:extLst>
              </p:cNvPr>
              <p:cNvSpPr/>
              <p:nvPr/>
            </p:nvSpPr>
            <p:spPr>
              <a:xfrm>
                <a:off x="5220269" y="5192376"/>
                <a:ext cx="1376516" cy="367594"/>
              </a:xfrm>
              <a:prstGeom prst="roundRect">
                <a:avLst>
                  <a:gd name="adj" fmla="val 50000"/>
                </a:avLst>
              </a:prstGeom>
              <a:solidFill>
                <a:schemeClr val="tx1">
                  <a:lumMod val="50000"/>
                  <a:lumOff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DC548311-1D70-4061-8D69-3859F129089D}"/>
                  </a:ext>
                </a:extLst>
              </p:cNvPr>
              <p:cNvSpPr txBox="1"/>
              <p:nvPr/>
            </p:nvSpPr>
            <p:spPr>
              <a:xfrm>
                <a:off x="5317728" y="5237674"/>
                <a:ext cx="1181598" cy="276999"/>
              </a:xfrm>
              <a:prstGeom prst="rect">
                <a:avLst/>
              </a:prstGeom>
              <a:noFill/>
            </p:spPr>
            <p:txBody>
              <a:bodyPr wrap="square" rtlCol="0">
                <a:spAutoFit/>
              </a:bodyPr>
              <a:lstStyle/>
              <a:p>
                <a:pPr algn="ctr"/>
                <a:r>
                  <a:rPr lang="en-US" sz="1200" b="1" dirty="0">
                    <a:solidFill>
                      <a:schemeClr val="bg1"/>
                    </a:solidFill>
                    <a:latin typeface="Montserrat Light" panose="00000400000000000000" pitchFamily="50" charset="0"/>
                    <a:ea typeface="Montserrat" charset="0"/>
                    <a:cs typeface="Montserrat" charset="0"/>
                  </a:rPr>
                  <a:t>TEXT HERE</a:t>
                </a:r>
              </a:p>
            </p:txBody>
          </p:sp>
        </p:grpSp>
      </p:grpSp>
    </p:spTree>
    <p:extLst>
      <p:ext uri="{BB962C8B-B14F-4D97-AF65-F5344CB8AC3E}">
        <p14:creationId xmlns:p14="http://schemas.microsoft.com/office/powerpoint/2010/main" val="11628859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2F540C5-C7BA-41CB-AEE9-7D94499EB375}"/>
              </a:ext>
            </a:extLst>
          </p:cNvPr>
          <p:cNvSpPr/>
          <p:nvPr/>
        </p:nvSpPr>
        <p:spPr>
          <a:xfrm>
            <a:off x="0" y="0"/>
            <a:ext cx="12192000" cy="6858000"/>
          </a:xfrm>
          <a:prstGeom prst="rect">
            <a:avLst/>
          </a:prstGeom>
          <a:solidFill>
            <a:schemeClr val="tx1">
              <a:lumMod val="85000"/>
              <a:lumOff val="1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DCC1AA34-BD21-49AA-AA96-68FE3A550BC9}"/>
              </a:ext>
            </a:extLst>
          </p:cNvPr>
          <p:cNvGrpSpPr/>
          <p:nvPr/>
        </p:nvGrpSpPr>
        <p:grpSpPr>
          <a:xfrm>
            <a:off x="4762500" y="3017521"/>
            <a:ext cx="2667000" cy="2612081"/>
            <a:chOff x="7195607" y="3174629"/>
            <a:chExt cx="2667000" cy="2612081"/>
          </a:xfrm>
        </p:grpSpPr>
        <p:sp>
          <p:nvSpPr>
            <p:cNvPr id="21" name="Rectangle: Rounded Corners 20">
              <a:extLst>
                <a:ext uri="{FF2B5EF4-FFF2-40B4-BE49-F238E27FC236}">
                  <a16:creationId xmlns:a16="http://schemas.microsoft.com/office/drawing/2014/main" id="{DE8EBBE6-9459-42AC-B6D8-4BB2C79BA2BB}"/>
                </a:ext>
              </a:extLst>
            </p:cNvPr>
            <p:cNvSpPr/>
            <p:nvPr/>
          </p:nvSpPr>
          <p:spPr>
            <a:xfrm>
              <a:off x="7195607" y="3174629"/>
              <a:ext cx="2667000" cy="822959"/>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CEB314B6-A8CF-4AFF-A0CC-1FF4A662CA12}"/>
                </a:ext>
              </a:extLst>
            </p:cNvPr>
            <p:cNvSpPr txBox="1"/>
            <p:nvPr/>
          </p:nvSpPr>
          <p:spPr>
            <a:xfrm>
              <a:off x="7195607" y="3232165"/>
              <a:ext cx="2667000" cy="2554545"/>
            </a:xfrm>
            <a:prstGeom prst="rect">
              <a:avLst/>
            </a:prstGeom>
            <a:noFill/>
          </p:spPr>
          <p:txBody>
            <a:bodyPr wrap="square" rtlCol="0">
              <a:spAutoFit/>
            </a:bodyPr>
            <a:lstStyle/>
            <a:p>
              <a:pPr algn="ctr"/>
              <a:r>
                <a:rPr lang="en-US" sz="4000" b="1" dirty="0">
                  <a:solidFill>
                    <a:schemeClr val="bg1"/>
                  </a:solidFill>
                  <a:latin typeface="Montserrat Bold"/>
                  <a:ea typeface="Montserrat" charset="0"/>
                  <a:cs typeface="Montserrat" charset="0"/>
                </a:rPr>
                <a:t>Have Any Question?</a:t>
              </a:r>
            </a:p>
          </p:txBody>
        </p:sp>
      </p:grpSp>
    </p:spTree>
    <p:extLst>
      <p:ext uri="{BB962C8B-B14F-4D97-AF65-F5344CB8AC3E}">
        <p14:creationId xmlns:p14="http://schemas.microsoft.com/office/powerpoint/2010/main" val="11166182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9FB8D48D-74D0-47D0-B6AA-FA90534355DF}"/>
              </a:ext>
            </a:extLst>
          </p:cNvPr>
          <p:cNvSpPr/>
          <p:nvPr/>
        </p:nvSpPr>
        <p:spPr>
          <a:xfrm>
            <a:off x="3401961" y="3017521"/>
            <a:ext cx="5388078" cy="82295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FF017776-3ECE-4C63-9719-DD77D938E494}"/>
              </a:ext>
            </a:extLst>
          </p:cNvPr>
          <p:cNvSpPr txBox="1"/>
          <p:nvPr/>
        </p:nvSpPr>
        <p:spPr>
          <a:xfrm>
            <a:off x="3848099" y="3190473"/>
            <a:ext cx="4495802" cy="477054"/>
          </a:xfrm>
          <a:prstGeom prst="rect">
            <a:avLst/>
          </a:prstGeom>
          <a:noFill/>
        </p:spPr>
        <p:txBody>
          <a:bodyPr wrap="square" rtlCol="0">
            <a:spAutoFit/>
          </a:bodyPr>
          <a:lstStyle/>
          <a:p>
            <a:pPr algn="ctr"/>
            <a:r>
              <a:rPr lang="en-US" sz="2500" spc="500" dirty="0">
                <a:solidFill>
                  <a:schemeClr val="bg1"/>
                </a:solidFill>
                <a:latin typeface="Montserrat Bold"/>
                <a:ea typeface="Montserrat" charset="0"/>
                <a:cs typeface="Montserrat" charset="0"/>
              </a:rPr>
              <a:t>www.example.com</a:t>
            </a:r>
          </a:p>
        </p:txBody>
      </p:sp>
    </p:spTree>
    <p:extLst>
      <p:ext uri="{BB962C8B-B14F-4D97-AF65-F5344CB8AC3E}">
        <p14:creationId xmlns:p14="http://schemas.microsoft.com/office/powerpoint/2010/main" val="4524957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Oval 17">
            <a:extLst>
              <a:ext uri="{FF2B5EF4-FFF2-40B4-BE49-F238E27FC236}">
                <a16:creationId xmlns:a16="http://schemas.microsoft.com/office/drawing/2014/main" id="{19AF0D2A-EB48-4C8C-9415-22262E84607B}"/>
              </a:ext>
            </a:extLst>
          </p:cNvPr>
          <p:cNvSpPr/>
          <p:nvPr/>
        </p:nvSpPr>
        <p:spPr>
          <a:xfrm>
            <a:off x="6271489" y="2939128"/>
            <a:ext cx="2555011" cy="2555011"/>
          </a:xfrm>
          <a:prstGeom prst="ellipse">
            <a:avLst/>
          </a:prstGeom>
          <a:solidFill>
            <a:schemeClr val="accent4">
              <a:lumMod val="20000"/>
              <a:lumOff val="8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AA8A84B6-896D-4372-B116-811066286495}"/>
              </a:ext>
            </a:extLst>
          </p:cNvPr>
          <p:cNvSpPr txBox="1"/>
          <p:nvPr/>
        </p:nvSpPr>
        <p:spPr>
          <a:xfrm rot="16200000">
            <a:off x="-132464" y="4813788"/>
            <a:ext cx="2176678" cy="553998"/>
          </a:xfrm>
          <a:prstGeom prst="rect">
            <a:avLst/>
          </a:prstGeom>
          <a:noFill/>
        </p:spPr>
        <p:txBody>
          <a:bodyPr wrap="square" rtlCol="0" anchor="ctr">
            <a:spAutoFit/>
          </a:bodyPr>
          <a:lstStyle/>
          <a:p>
            <a:r>
              <a:rPr lang="en-US" sz="3000" b="1" dirty="0">
                <a:latin typeface="+mj-lt"/>
                <a:ea typeface="Montserrat Black" charset="0"/>
                <a:cs typeface="Montserrat Black" charset="0"/>
              </a:rPr>
              <a:t>Welcome</a:t>
            </a:r>
          </a:p>
        </p:txBody>
      </p:sp>
      <p:grpSp>
        <p:nvGrpSpPr>
          <p:cNvPr id="8" name="Group 7">
            <a:extLst>
              <a:ext uri="{FF2B5EF4-FFF2-40B4-BE49-F238E27FC236}">
                <a16:creationId xmlns:a16="http://schemas.microsoft.com/office/drawing/2014/main" id="{DE7FEBFF-ECDA-4987-8B73-3517BB070016}"/>
              </a:ext>
            </a:extLst>
          </p:cNvPr>
          <p:cNvGrpSpPr/>
          <p:nvPr/>
        </p:nvGrpSpPr>
        <p:grpSpPr>
          <a:xfrm>
            <a:off x="9174457" y="678874"/>
            <a:ext cx="2331744" cy="2106680"/>
            <a:chOff x="9174457" y="678874"/>
            <a:chExt cx="2331744" cy="2106680"/>
          </a:xfrm>
        </p:grpSpPr>
        <p:grpSp>
          <p:nvGrpSpPr>
            <p:cNvPr id="26" name="Group 25">
              <a:extLst>
                <a:ext uri="{FF2B5EF4-FFF2-40B4-BE49-F238E27FC236}">
                  <a16:creationId xmlns:a16="http://schemas.microsoft.com/office/drawing/2014/main" id="{B138AAE9-8701-44E7-8EBF-4C439203B50A}"/>
                </a:ext>
              </a:extLst>
            </p:cNvPr>
            <p:cNvGrpSpPr/>
            <p:nvPr/>
          </p:nvGrpSpPr>
          <p:grpSpPr>
            <a:xfrm>
              <a:off x="9300651" y="678874"/>
              <a:ext cx="1299210" cy="419100"/>
              <a:chOff x="897254" y="4112823"/>
              <a:chExt cx="1299210" cy="419100"/>
            </a:xfrm>
          </p:grpSpPr>
          <p:sp>
            <p:nvSpPr>
              <p:cNvPr id="27" name="Rectangle 26">
                <a:extLst>
                  <a:ext uri="{FF2B5EF4-FFF2-40B4-BE49-F238E27FC236}">
                    <a16:creationId xmlns:a16="http://schemas.microsoft.com/office/drawing/2014/main" id="{F8935E70-4E2E-450A-AD90-A2D74DA3319B}"/>
                  </a:ext>
                </a:extLst>
              </p:cNvPr>
              <p:cNvSpPr/>
              <p:nvPr/>
            </p:nvSpPr>
            <p:spPr>
              <a:xfrm>
                <a:off x="897254" y="4112823"/>
                <a:ext cx="1299210" cy="4191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EAC92345-4977-4D55-8C0A-269F45234423}"/>
                  </a:ext>
                </a:extLst>
              </p:cNvPr>
              <p:cNvSpPr txBox="1"/>
              <p:nvPr/>
            </p:nvSpPr>
            <p:spPr>
              <a:xfrm>
                <a:off x="1030858" y="4183873"/>
                <a:ext cx="1032001" cy="276999"/>
              </a:xfrm>
              <a:prstGeom prst="rect">
                <a:avLst/>
              </a:prstGeom>
              <a:noFill/>
            </p:spPr>
            <p:txBody>
              <a:bodyPr wrap="square" rtlCol="0" anchor="ctr">
                <a:spAutoFit/>
              </a:bodyPr>
              <a:lstStyle/>
              <a:p>
                <a:pPr algn="ctr"/>
                <a:r>
                  <a:rPr lang="en-US" sz="1200" dirty="0">
                    <a:latin typeface="Montserrat "/>
                    <a:ea typeface="Montserrat Black" charset="0"/>
                    <a:cs typeface="Montserrat Black" charset="0"/>
                  </a:rPr>
                  <a:t>Explore</a:t>
                </a:r>
              </a:p>
            </p:txBody>
          </p:sp>
        </p:grpSp>
        <p:sp>
          <p:nvSpPr>
            <p:cNvPr id="29" name="TextBox 28">
              <a:extLst>
                <a:ext uri="{FF2B5EF4-FFF2-40B4-BE49-F238E27FC236}">
                  <a16:creationId xmlns:a16="http://schemas.microsoft.com/office/drawing/2014/main" id="{11A93CB7-78C7-4AAB-9FB0-10DA35A28D86}"/>
                </a:ext>
              </a:extLst>
            </p:cNvPr>
            <p:cNvSpPr txBox="1"/>
            <p:nvPr/>
          </p:nvSpPr>
          <p:spPr>
            <a:xfrm>
              <a:off x="9174457" y="1486288"/>
              <a:ext cx="2331744" cy="1299266"/>
            </a:xfrm>
            <a:prstGeom prst="rect">
              <a:avLst/>
            </a:prstGeom>
            <a:noFill/>
          </p:spPr>
          <p:txBody>
            <a:bodyPr wrap="square" rtlCol="0">
              <a:spAutoFit/>
            </a:bodyPr>
            <a:lstStyle/>
            <a:p>
              <a:pPr>
                <a:lnSpc>
                  <a:spcPts val="16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grpSp>
      <p:pic>
        <p:nvPicPr>
          <p:cNvPr id="6" name="Picture Placeholder 5">
            <a:extLst>
              <a:ext uri="{FF2B5EF4-FFF2-40B4-BE49-F238E27FC236}">
                <a16:creationId xmlns:a16="http://schemas.microsoft.com/office/drawing/2014/main" id="{9C278A26-FD5F-4C5F-BE0E-3D90D319C269}"/>
              </a:ext>
            </a:extLst>
          </p:cNvPr>
          <p:cNvPicPr>
            <a:picLocks noGrp="1" noChangeAspect="1"/>
          </p:cNvPicPr>
          <p:nvPr>
            <p:ph type="pic" sz="quarter" idx="17"/>
          </p:nvPr>
        </p:nvPicPr>
        <p:blipFill rotWithShape="1">
          <a:blip r:embed="rId2"/>
          <a:srcRect l="15894" t="443" r="16998" b="45773"/>
          <a:stretch/>
        </p:blipFill>
        <p:spPr>
          <a:xfrm>
            <a:off x="3675262" y="1885950"/>
            <a:ext cx="3086100" cy="3086100"/>
          </a:xfrm>
        </p:spPr>
      </p:pic>
      <p:sp>
        <p:nvSpPr>
          <p:cNvPr id="9" name="Oval 8">
            <a:extLst>
              <a:ext uri="{FF2B5EF4-FFF2-40B4-BE49-F238E27FC236}">
                <a16:creationId xmlns:a16="http://schemas.microsoft.com/office/drawing/2014/main" id="{A758BE4A-7554-4A05-8C4E-5F659FC7F4B7}"/>
              </a:ext>
            </a:extLst>
          </p:cNvPr>
          <p:cNvSpPr/>
          <p:nvPr/>
        </p:nvSpPr>
        <p:spPr>
          <a:xfrm>
            <a:off x="-673100" y="-406400"/>
            <a:ext cx="2679700" cy="2679700"/>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53E4957C-18A0-4941-9035-EDA6BC7EAA6D}"/>
              </a:ext>
            </a:extLst>
          </p:cNvPr>
          <p:cNvSpPr/>
          <p:nvPr/>
        </p:nvSpPr>
        <p:spPr>
          <a:xfrm>
            <a:off x="955875" y="-1193412"/>
            <a:ext cx="2679700" cy="2679700"/>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F65E932E-34F8-4B26-95F4-A11E44016296}"/>
              </a:ext>
            </a:extLst>
          </p:cNvPr>
          <p:cNvSpPr/>
          <p:nvPr/>
        </p:nvSpPr>
        <p:spPr>
          <a:xfrm>
            <a:off x="8537376" y="5918200"/>
            <a:ext cx="2679700" cy="2679700"/>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1D7FC31A-5F45-4E8A-A5CE-7F59248A4490}"/>
              </a:ext>
            </a:extLst>
          </p:cNvPr>
          <p:cNvSpPr/>
          <p:nvPr/>
        </p:nvSpPr>
        <p:spPr>
          <a:xfrm>
            <a:off x="10166351" y="5131188"/>
            <a:ext cx="2679700" cy="2679700"/>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2109C520-3C86-4F24-B35A-92A773C07CEB}"/>
              </a:ext>
            </a:extLst>
          </p:cNvPr>
          <p:cNvSpPr/>
          <p:nvPr/>
        </p:nvSpPr>
        <p:spPr>
          <a:xfrm>
            <a:off x="6542369" y="-1528643"/>
            <a:ext cx="2014058" cy="2014058"/>
          </a:xfrm>
          <a:prstGeom prst="ellipse">
            <a:avLst/>
          </a:prstGeom>
          <a:solidFill>
            <a:schemeClr val="accent4">
              <a:lumMod val="20000"/>
              <a:lumOff val="8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343718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Placeholder 37">
            <a:extLst>
              <a:ext uri="{FF2B5EF4-FFF2-40B4-BE49-F238E27FC236}">
                <a16:creationId xmlns:a16="http://schemas.microsoft.com/office/drawing/2014/main" id="{89B674C1-E819-4A99-A325-69159C86CB20}"/>
              </a:ext>
            </a:extLst>
          </p:cNvPr>
          <p:cNvPicPr>
            <a:picLocks noGrp="1" noChangeAspect="1"/>
          </p:cNvPicPr>
          <p:nvPr>
            <p:ph type="pic" sz="quarter" idx="18"/>
          </p:nvPr>
        </p:nvPicPr>
        <p:blipFill>
          <a:blip r:embed="rId2"/>
          <a:srcRect t="15625" b="15625"/>
          <a:stretch>
            <a:fillRect/>
          </a:stretch>
        </p:blipFill>
        <p:spPr/>
      </p:pic>
      <p:pic>
        <p:nvPicPr>
          <p:cNvPr id="40" name="Picture Placeholder 39">
            <a:extLst>
              <a:ext uri="{FF2B5EF4-FFF2-40B4-BE49-F238E27FC236}">
                <a16:creationId xmlns:a16="http://schemas.microsoft.com/office/drawing/2014/main" id="{592C846D-AEF8-491C-B46A-455642C9EB35}"/>
              </a:ext>
            </a:extLst>
          </p:cNvPr>
          <p:cNvPicPr>
            <a:picLocks noGrp="1" noChangeAspect="1"/>
          </p:cNvPicPr>
          <p:nvPr>
            <p:ph type="pic" sz="quarter" idx="19"/>
          </p:nvPr>
        </p:nvPicPr>
        <p:blipFill>
          <a:blip r:embed="rId3"/>
          <a:srcRect l="19966" r="19966"/>
          <a:stretch>
            <a:fillRect/>
          </a:stretch>
        </p:blipFill>
        <p:spPr/>
      </p:pic>
      <p:pic>
        <p:nvPicPr>
          <p:cNvPr id="36" name="Picture Placeholder 35">
            <a:extLst>
              <a:ext uri="{FF2B5EF4-FFF2-40B4-BE49-F238E27FC236}">
                <a16:creationId xmlns:a16="http://schemas.microsoft.com/office/drawing/2014/main" id="{86532555-CA1B-4C26-B0C6-44BDE6E8490A}"/>
              </a:ext>
            </a:extLst>
          </p:cNvPr>
          <p:cNvPicPr>
            <a:picLocks noGrp="1" noChangeAspect="1"/>
          </p:cNvPicPr>
          <p:nvPr>
            <p:ph type="pic" sz="quarter" idx="17"/>
          </p:nvPr>
        </p:nvPicPr>
        <p:blipFill>
          <a:blip r:embed="rId4"/>
          <a:srcRect l="16532" r="16532"/>
          <a:stretch>
            <a:fillRect/>
          </a:stretch>
        </p:blipFill>
        <p:spPr/>
      </p:pic>
      <p:grpSp>
        <p:nvGrpSpPr>
          <p:cNvPr id="18" name="Group 17">
            <a:extLst>
              <a:ext uri="{FF2B5EF4-FFF2-40B4-BE49-F238E27FC236}">
                <a16:creationId xmlns:a16="http://schemas.microsoft.com/office/drawing/2014/main" id="{21E21938-F760-4383-AF8F-FAED19006F4C}"/>
              </a:ext>
            </a:extLst>
          </p:cNvPr>
          <p:cNvGrpSpPr/>
          <p:nvPr/>
        </p:nvGrpSpPr>
        <p:grpSpPr>
          <a:xfrm>
            <a:off x="3146625" y="4072446"/>
            <a:ext cx="2331744" cy="2106680"/>
            <a:chOff x="9174457" y="678874"/>
            <a:chExt cx="2331744" cy="2106680"/>
          </a:xfrm>
        </p:grpSpPr>
        <p:grpSp>
          <p:nvGrpSpPr>
            <p:cNvPr id="19" name="Group 18">
              <a:extLst>
                <a:ext uri="{FF2B5EF4-FFF2-40B4-BE49-F238E27FC236}">
                  <a16:creationId xmlns:a16="http://schemas.microsoft.com/office/drawing/2014/main" id="{6E4D5B0E-CC40-4506-A1B5-B7489B6A7134}"/>
                </a:ext>
              </a:extLst>
            </p:cNvPr>
            <p:cNvGrpSpPr/>
            <p:nvPr/>
          </p:nvGrpSpPr>
          <p:grpSpPr>
            <a:xfrm>
              <a:off x="9300651" y="678874"/>
              <a:ext cx="1299210" cy="419100"/>
              <a:chOff x="897254" y="4112823"/>
              <a:chExt cx="1299210" cy="419100"/>
            </a:xfrm>
          </p:grpSpPr>
          <p:sp>
            <p:nvSpPr>
              <p:cNvPr id="21" name="Rectangle 20">
                <a:extLst>
                  <a:ext uri="{FF2B5EF4-FFF2-40B4-BE49-F238E27FC236}">
                    <a16:creationId xmlns:a16="http://schemas.microsoft.com/office/drawing/2014/main" id="{53BD56E8-1240-4611-B00C-08FB3F822933}"/>
                  </a:ext>
                </a:extLst>
              </p:cNvPr>
              <p:cNvSpPr/>
              <p:nvPr/>
            </p:nvSpPr>
            <p:spPr>
              <a:xfrm>
                <a:off x="897254" y="4112823"/>
                <a:ext cx="1299210" cy="4191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12D6A04F-E6B6-4EA9-8508-7D1EBE3ADE26}"/>
                  </a:ext>
                </a:extLst>
              </p:cNvPr>
              <p:cNvSpPr txBox="1"/>
              <p:nvPr/>
            </p:nvSpPr>
            <p:spPr>
              <a:xfrm>
                <a:off x="1030858" y="4183873"/>
                <a:ext cx="1032001" cy="276999"/>
              </a:xfrm>
              <a:prstGeom prst="rect">
                <a:avLst/>
              </a:prstGeom>
              <a:noFill/>
            </p:spPr>
            <p:txBody>
              <a:bodyPr wrap="square" rtlCol="0" anchor="ctr">
                <a:spAutoFit/>
              </a:bodyPr>
              <a:lstStyle/>
              <a:p>
                <a:pPr algn="ctr"/>
                <a:r>
                  <a:rPr lang="en-US" sz="1200" dirty="0">
                    <a:latin typeface="Montserrat "/>
                    <a:ea typeface="Montserrat Black" charset="0"/>
                    <a:cs typeface="Montserrat Black" charset="0"/>
                  </a:rPr>
                  <a:t>Explore</a:t>
                </a:r>
              </a:p>
            </p:txBody>
          </p:sp>
        </p:grpSp>
        <p:sp>
          <p:nvSpPr>
            <p:cNvPr id="20" name="TextBox 19">
              <a:extLst>
                <a:ext uri="{FF2B5EF4-FFF2-40B4-BE49-F238E27FC236}">
                  <a16:creationId xmlns:a16="http://schemas.microsoft.com/office/drawing/2014/main" id="{E863D3AB-B7E6-48BA-9828-CBFF17599FA8}"/>
                </a:ext>
              </a:extLst>
            </p:cNvPr>
            <p:cNvSpPr txBox="1"/>
            <p:nvPr/>
          </p:nvSpPr>
          <p:spPr>
            <a:xfrm>
              <a:off x="9174457" y="1486288"/>
              <a:ext cx="2331744" cy="1299266"/>
            </a:xfrm>
            <a:prstGeom prst="rect">
              <a:avLst/>
            </a:prstGeom>
            <a:noFill/>
          </p:spPr>
          <p:txBody>
            <a:bodyPr wrap="square" rtlCol="0">
              <a:spAutoFit/>
            </a:bodyPr>
            <a:lstStyle/>
            <a:p>
              <a:pPr>
                <a:lnSpc>
                  <a:spcPts val="16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grpSp>
      <p:grpSp>
        <p:nvGrpSpPr>
          <p:cNvPr id="23" name="Group 22">
            <a:extLst>
              <a:ext uri="{FF2B5EF4-FFF2-40B4-BE49-F238E27FC236}">
                <a16:creationId xmlns:a16="http://schemas.microsoft.com/office/drawing/2014/main" id="{B6771905-3F17-415C-AC82-960F272E66E1}"/>
              </a:ext>
            </a:extLst>
          </p:cNvPr>
          <p:cNvGrpSpPr/>
          <p:nvPr/>
        </p:nvGrpSpPr>
        <p:grpSpPr>
          <a:xfrm>
            <a:off x="5985075" y="4072446"/>
            <a:ext cx="2331744" cy="2106680"/>
            <a:chOff x="9174457" y="678874"/>
            <a:chExt cx="2331744" cy="2106680"/>
          </a:xfrm>
        </p:grpSpPr>
        <p:grpSp>
          <p:nvGrpSpPr>
            <p:cNvPr id="24" name="Group 23">
              <a:extLst>
                <a:ext uri="{FF2B5EF4-FFF2-40B4-BE49-F238E27FC236}">
                  <a16:creationId xmlns:a16="http://schemas.microsoft.com/office/drawing/2014/main" id="{D010F849-700A-4480-B1BD-A7E165E103C3}"/>
                </a:ext>
              </a:extLst>
            </p:cNvPr>
            <p:cNvGrpSpPr/>
            <p:nvPr/>
          </p:nvGrpSpPr>
          <p:grpSpPr>
            <a:xfrm>
              <a:off x="9300651" y="678874"/>
              <a:ext cx="1299210" cy="419100"/>
              <a:chOff x="897254" y="4112823"/>
              <a:chExt cx="1299210" cy="419100"/>
            </a:xfrm>
          </p:grpSpPr>
          <p:sp>
            <p:nvSpPr>
              <p:cNvPr id="26" name="Rectangle 25">
                <a:extLst>
                  <a:ext uri="{FF2B5EF4-FFF2-40B4-BE49-F238E27FC236}">
                    <a16:creationId xmlns:a16="http://schemas.microsoft.com/office/drawing/2014/main" id="{E65B9020-F367-4CE2-9C39-2044699E6BD2}"/>
                  </a:ext>
                </a:extLst>
              </p:cNvPr>
              <p:cNvSpPr/>
              <p:nvPr/>
            </p:nvSpPr>
            <p:spPr>
              <a:xfrm>
                <a:off x="897254" y="4112823"/>
                <a:ext cx="1299210" cy="4191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28771663-97A8-4C2B-ABF1-709F39D84403}"/>
                  </a:ext>
                </a:extLst>
              </p:cNvPr>
              <p:cNvSpPr txBox="1"/>
              <p:nvPr/>
            </p:nvSpPr>
            <p:spPr>
              <a:xfrm>
                <a:off x="1030858" y="4183873"/>
                <a:ext cx="1032001" cy="276999"/>
              </a:xfrm>
              <a:prstGeom prst="rect">
                <a:avLst/>
              </a:prstGeom>
              <a:noFill/>
            </p:spPr>
            <p:txBody>
              <a:bodyPr wrap="square" rtlCol="0" anchor="ctr">
                <a:spAutoFit/>
              </a:bodyPr>
              <a:lstStyle/>
              <a:p>
                <a:pPr algn="ctr"/>
                <a:r>
                  <a:rPr lang="en-US" sz="1200" dirty="0">
                    <a:latin typeface="Montserrat "/>
                    <a:ea typeface="Montserrat Black" charset="0"/>
                    <a:cs typeface="Montserrat Black" charset="0"/>
                  </a:rPr>
                  <a:t>Explore</a:t>
                </a:r>
              </a:p>
            </p:txBody>
          </p:sp>
        </p:grpSp>
        <p:sp>
          <p:nvSpPr>
            <p:cNvPr id="25" name="TextBox 24">
              <a:extLst>
                <a:ext uri="{FF2B5EF4-FFF2-40B4-BE49-F238E27FC236}">
                  <a16:creationId xmlns:a16="http://schemas.microsoft.com/office/drawing/2014/main" id="{801E0E6D-FE7F-488E-9C41-94C8718D38F0}"/>
                </a:ext>
              </a:extLst>
            </p:cNvPr>
            <p:cNvSpPr txBox="1"/>
            <p:nvPr/>
          </p:nvSpPr>
          <p:spPr>
            <a:xfrm>
              <a:off x="9174457" y="1486288"/>
              <a:ext cx="2331744" cy="1299266"/>
            </a:xfrm>
            <a:prstGeom prst="rect">
              <a:avLst/>
            </a:prstGeom>
            <a:noFill/>
          </p:spPr>
          <p:txBody>
            <a:bodyPr wrap="square" rtlCol="0">
              <a:spAutoFit/>
            </a:bodyPr>
            <a:lstStyle/>
            <a:p>
              <a:pPr>
                <a:lnSpc>
                  <a:spcPts val="16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grpSp>
      <p:grpSp>
        <p:nvGrpSpPr>
          <p:cNvPr id="28" name="Group 27">
            <a:extLst>
              <a:ext uri="{FF2B5EF4-FFF2-40B4-BE49-F238E27FC236}">
                <a16:creationId xmlns:a16="http://schemas.microsoft.com/office/drawing/2014/main" id="{21287A99-F993-4A16-B601-5198382E381E}"/>
              </a:ext>
            </a:extLst>
          </p:cNvPr>
          <p:cNvGrpSpPr/>
          <p:nvPr/>
        </p:nvGrpSpPr>
        <p:grpSpPr>
          <a:xfrm>
            <a:off x="8823525" y="4072446"/>
            <a:ext cx="2331744" cy="2106680"/>
            <a:chOff x="9174457" y="678874"/>
            <a:chExt cx="2331744" cy="2106680"/>
          </a:xfrm>
        </p:grpSpPr>
        <p:grpSp>
          <p:nvGrpSpPr>
            <p:cNvPr id="29" name="Group 28">
              <a:extLst>
                <a:ext uri="{FF2B5EF4-FFF2-40B4-BE49-F238E27FC236}">
                  <a16:creationId xmlns:a16="http://schemas.microsoft.com/office/drawing/2014/main" id="{F1C76232-B5DA-482A-A6AA-9D1B3B94C873}"/>
                </a:ext>
              </a:extLst>
            </p:cNvPr>
            <p:cNvGrpSpPr/>
            <p:nvPr/>
          </p:nvGrpSpPr>
          <p:grpSpPr>
            <a:xfrm>
              <a:off x="9300651" y="678874"/>
              <a:ext cx="1299210" cy="419100"/>
              <a:chOff x="897254" y="4112823"/>
              <a:chExt cx="1299210" cy="419100"/>
            </a:xfrm>
          </p:grpSpPr>
          <p:sp>
            <p:nvSpPr>
              <p:cNvPr id="31" name="Rectangle 30">
                <a:extLst>
                  <a:ext uri="{FF2B5EF4-FFF2-40B4-BE49-F238E27FC236}">
                    <a16:creationId xmlns:a16="http://schemas.microsoft.com/office/drawing/2014/main" id="{F8E23F3C-A8A4-4DBE-BA44-FBED200CE77C}"/>
                  </a:ext>
                </a:extLst>
              </p:cNvPr>
              <p:cNvSpPr/>
              <p:nvPr/>
            </p:nvSpPr>
            <p:spPr>
              <a:xfrm>
                <a:off x="897254" y="4112823"/>
                <a:ext cx="1299210" cy="4191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3DF881DC-E689-4CC7-970B-AC22B84BA874}"/>
                  </a:ext>
                </a:extLst>
              </p:cNvPr>
              <p:cNvSpPr txBox="1"/>
              <p:nvPr/>
            </p:nvSpPr>
            <p:spPr>
              <a:xfrm>
                <a:off x="1030858" y="4183873"/>
                <a:ext cx="1032001" cy="276999"/>
              </a:xfrm>
              <a:prstGeom prst="rect">
                <a:avLst/>
              </a:prstGeom>
              <a:noFill/>
            </p:spPr>
            <p:txBody>
              <a:bodyPr wrap="square" rtlCol="0" anchor="ctr">
                <a:spAutoFit/>
              </a:bodyPr>
              <a:lstStyle/>
              <a:p>
                <a:pPr algn="ctr"/>
                <a:r>
                  <a:rPr lang="en-US" sz="1200" dirty="0">
                    <a:latin typeface="Montserrat "/>
                    <a:ea typeface="Montserrat Black" charset="0"/>
                    <a:cs typeface="Montserrat Black" charset="0"/>
                  </a:rPr>
                  <a:t>Explore</a:t>
                </a:r>
              </a:p>
            </p:txBody>
          </p:sp>
        </p:grpSp>
        <p:sp>
          <p:nvSpPr>
            <p:cNvPr id="30" name="TextBox 29">
              <a:extLst>
                <a:ext uri="{FF2B5EF4-FFF2-40B4-BE49-F238E27FC236}">
                  <a16:creationId xmlns:a16="http://schemas.microsoft.com/office/drawing/2014/main" id="{CEB1BDB5-E350-43B8-885D-0E6E3ED94C8D}"/>
                </a:ext>
              </a:extLst>
            </p:cNvPr>
            <p:cNvSpPr txBox="1"/>
            <p:nvPr/>
          </p:nvSpPr>
          <p:spPr>
            <a:xfrm>
              <a:off x="9174457" y="1486288"/>
              <a:ext cx="2331744" cy="1299266"/>
            </a:xfrm>
            <a:prstGeom prst="rect">
              <a:avLst/>
            </a:prstGeom>
            <a:noFill/>
          </p:spPr>
          <p:txBody>
            <a:bodyPr wrap="square" rtlCol="0">
              <a:spAutoFit/>
            </a:bodyPr>
            <a:lstStyle/>
            <a:p>
              <a:pPr>
                <a:lnSpc>
                  <a:spcPts val="16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grpSp>
      <p:sp>
        <p:nvSpPr>
          <p:cNvPr id="33" name="TextBox 32">
            <a:extLst>
              <a:ext uri="{FF2B5EF4-FFF2-40B4-BE49-F238E27FC236}">
                <a16:creationId xmlns:a16="http://schemas.microsoft.com/office/drawing/2014/main" id="{45D02741-BB8F-4225-89D8-E4D464278FA0}"/>
              </a:ext>
            </a:extLst>
          </p:cNvPr>
          <p:cNvSpPr txBox="1"/>
          <p:nvPr/>
        </p:nvSpPr>
        <p:spPr>
          <a:xfrm rot="16200000">
            <a:off x="1190081" y="2090808"/>
            <a:ext cx="1539678" cy="1015663"/>
          </a:xfrm>
          <a:prstGeom prst="rect">
            <a:avLst/>
          </a:prstGeom>
          <a:noFill/>
        </p:spPr>
        <p:txBody>
          <a:bodyPr wrap="square" rtlCol="0" anchor="ctr">
            <a:spAutoFit/>
          </a:bodyPr>
          <a:lstStyle/>
          <a:p>
            <a:r>
              <a:rPr lang="en-US" sz="3000" b="1" dirty="0">
                <a:latin typeface="+mj-lt"/>
                <a:ea typeface="Montserrat Black" charset="0"/>
                <a:cs typeface="Montserrat Black" charset="0"/>
              </a:rPr>
              <a:t>AboutUs</a:t>
            </a:r>
          </a:p>
        </p:txBody>
      </p:sp>
    </p:spTree>
    <p:extLst>
      <p:ext uri="{BB962C8B-B14F-4D97-AF65-F5344CB8AC3E}">
        <p14:creationId xmlns:p14="http://schemas.microsoft.com/office/powerpoint/2010/main" val="5994066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Placeholder 32">
            <a:extLst>
              <a:ext uri="{FF2B5EF4-FFF2-40B4-BE49-F238E27FC236}">
                <a16:creationId xmlns:a16="http://schemas.microsoft.com/office/drawing/2014/main" id="{2D839661-AD57-4905-AADB-F76ACA889F1D}"/>
              </a:ext>
            </a:extLst>
          </p:cNvPr>
          <p:cNvPicPr>
            <a:picLocks noGrp="1" noChangeAspect="1"/>
          </p:cNvPicPr>
          <p:nvPr>
            <p:ph type="pic" sz="quarter" idx="17"/>
          </p:nvPr>
        </p:nvPicPr>
        <p:blipFill rotWithShape="1">
          <a:blip r:embed="rId2">
            <a:grayscl/>
          </a:blip>
          <a:srcRect l="30813" t="5481" r="30634" b="36674"/>
          <a:stretch/>
        </p:blipFill>
        <p:spPr>
          <a:xfrm>
            <a:off x="4740939" y="2673623"/>
            <a:ext cx="1611086" cy="1611086"/>
          </a:xfrm>
        </p:spPr>
      </p:pic>
      <p:pic>
        <p:nvPicPr>
          <p:cNvPr id="35" name="Picture Placeholder 34">
            <a:extLst>
              <a:ext uri="{FF2B5EF4-FFF2-40B4-BE49-F238E27FC236}">
                <a16:creationId xmlns:a16="http://schemas.microsoft.com/office/drawing/2014/main" id="{14AE469C-926D-40FB-AAEA-9AD7B1C4E0C2}"/>
              </a:ext>
            </a:extLst>
          </p:cNvPr>
          <p:cNvPicPr>
            <a:picLocks noGrp="1" noChangeAspect="1"/>
          </p:cNvPicPr>
          <p:nvPr>
            <p:ph type="pic" sz="quarter" idx="18"/>
          </p:nvPr>
        </p:nvPicPr>
        <p:blipFill rotWithShape="1">
          <a:blip r:embed="rId3">
            <a:grayscl/>
          </a:blip>
          <a:srcRect l="33850" t="1538" r="22836" b="33426"/>
          <a:stretch/>
        </p:blipFill>
        <p:spPr>
          <a:xfrm>
            <a:off x="6701728" y="2673623"/>
            <a:ext cx="1611086" cy="1611086"/>
          </a:xfrm>
        </p:spPr>
      </p:pic>
      <p:pic>
        <p:nvPicPr>
          <p:cNvPr id="37" name="Picture Placeholder 36">
            <a:extLst>
              <a:ext uri="{FF2B5EF4-FFF2-40B4-BE49-F238E27FC236}">
                <a16:creationId xmlns:a16="http://schemas.microsoft.com/office/drawing/2014/main" id="{F1A5473D-7735-4D24-80F8-47123CE71858}"/>
              </a:ext>
            </a:extLst>
          </p:cNvPr>
          <p:cNvPicPr>
            <a:picLocks noGrp="1" noChangeAspect="1"/>
          </p:cNvPicPr>
          <p:nvPr>
            <p:ph type="pic" sz="quarter" idx="19"/>
          </p:nvPr>
        </p:nvPicPr>
        <p:blipFill rotWithShape="1">
          <a:blip r:embed="rId4">
            <a:grayscl/>
          </a:blip>
          <a:srcRect l="23281" t="1217" r="31624" b="31231"/>
          <a:stretch/>
        </p:blipFill>
        <p:spPr>
          <a:xfrm>
            <a:off x="8662517" y="2673623"/>
            <a:ext cx="1611086" cy="1611086"/>
          </a:xfrm>
        </p:spPr>
      </p:pic>
      <p:grpSp>
        <p:nvGrpSpPr>
          <p:cNvPr id="2" name="Group 1">
            <a:extLst>
              <a:ext uri="{FF2B5EF4-FFF2-40B4-BE49-F238E27FC236}">
                <a16:creationId xmlns:a16="http://schemas.microsoft.com/office/drawing/2014/main" id="{562D9E16-32A3-4EF0-A473-B96F11F221FF}"/>
              </a:ext>
            </a:extLst>
          </p:cNvPr>
          <p:cNvGrpSpPr/>
          <p:nvPr/>
        </p:nvGrpSpPr>
        <p:grpSpPr>
          <a:xfrm>
            <a:off x="1918396" y="1137674"/>
            <a:ext cx="6394418" cy="1015663"/>
            <a:chOff x="1628230" y="1862208"/>
            <a:chExt cx="6394418" cy="1015663"/>
          </a:xfrm>
        </p:grpSpPr>
        <p:sp>
          <p:nvSpPr>
            <p:cNvPr id="6" name="TextBox 5">
              <a:extLst>
                <a:ext uri="{FF2B5EF4-FFF2-40B4-BE49-F238E27FC236}">
                  <a16:creationId xmlns:a16="http://schemas.microsoft.com/office/drawing/2014/main" id="{A4CBA0C0-A1EE-4C01-A073-E218778B4F28}"/>
                </a:ext>
              </a:extLst>
            </p:cNvPr>
            <p:cNvSpPr txBox="1"/>
            <p:nvPr/>
          </p:nvSpPr>
          <p:spPr>
            <a:xfrm>
              <a:off x="1628230" y="1862208"/>
              <a:ext cx="2143670" cy="1015663"/>
            </a:xfrm>
            <a:prstGeom prst="rect">
              <a:avLst/>
            </a:prstGeom>
            <a:noFill/>
          </p:spPr>
          <p:txBody>
            <a:bodyPr wrap="square" rtlCol="0" anchor="ctr">
              <a:spAutoFit/>
            </a:bodyPr>
            <a:lstStyle/>
            <a:p>
              <a:pPr algn="r"/>
              <a:r>
                <a:rPr lang="en-US" sz="3000" b="1" dirty="0">
                  <a:latin typeface="+mj-lt"/>
                  <a:ea typeface="Montserrat Black" charset="0"/>
                  <a:cs typeface="Montserrat Black" charset="0"/>
                </a:rPr>
                <a:t>Team Members</a:t>
              </a:r>
            </a:p>
          </p:txBody>
        </p:sp>
        <p:sp>
          <p:nvSpPr>
            <p:cNvPr id="7" name="TextBox 6">
              <a:extLst>
                <a:ext uri="{FF2B5EF4-FFF2-40B4-BE49-F238E27FC236}">
                  <a16:creationId xmlns:a16="http://schemas.microsoft.com/office/drawing/2014/main" id="{6E3ED67E-E59D-40CB-A341-B9781C8E8F86}"/>
                </a:ext>
              </a:extLst>
            </p:cNvPr>
            <p:cNvSpPr txBox="1"/>
            <p:nvPr/>
          </p:nvSpPr>
          <p:spPr>
            <a:xfrm>
              <a:off x="4450773" y="1934905"/>
              <a:ext cx="3571875" cy="898516"/>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grpSp>
      <p:grpSp>
        <p:nvGrpSpPr>
          <p:cNvPr id="22" name="Group 21">
            <a:extLst>
              <a:ext uri="{FF2B5EF4-FFF2-40B4-BE49-F238E27FC236}">
                <a16:creationId xmlns:a16="http://schemas.microsoft.com/office/drawing/2014/main" id="{884078CB-4C71-455D-AA1F-A48501A64D75}"/>
              </a:ext>
            </a:extLst>
          </p:cNvPr>
          <p:cNvGrpSpPr/>
          <p:nvPr/>
        </p:nvGrpSpPr>
        <p:grpSpPr>
          <a:xfrm>
            <a:off x="4740940" y="4640293"/>
            <a:ext cx="1308115" cy="1080033"/>
            <a:chOff x="7794349" y="4979872"/>
            <a:chExt cx="1308115" cy="1080033"/>
          </a:xfrm>
        </p:grpSpPr>
        <p:sp>
          <p:nvSpPr>
            <p:cNvPr id="23" name="TextBox 22">
              <a:extLst>
                <a:ext uri="{FF2B5EF4-FFF2-40B4-BE49-F238E27FC236}">
                  <a16:creationId xmlns:a16="http://schemas.microsoft.com/office/drawing/2014/main" id="{1B031AD1-9F63-4230-ADD3-597231B04AF1}"/>
                </a:ext>
              </a:extLst>
            </p:cNvPr>
            <p:cNvSpPr txBox="1"/>
            <p:nvPr/>
          </p:nvSpPr>
          <p:spPr>
            <a:xfrm>
              <a:off x="7794349" y="5369138"/>
              <a:ext cx="1308115" cy="690767"/>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divided void</a:t>
              </a:r>
            </a:p>
          </p:txBody>
        </p:sp>
        <p:sp>
          <p:nvSpPr>
            <p:cNvPr id="24" name="TextBox 23">
              <a:extLst>
                <a:ext uri="{FF2B5EF4-FFF2-40B4-BE49-F238E27FC236}">
                  <a16:creationId xmlns:a16="http://schemas.microsoft.com/office/drawing/2014/main" id="{0E488349-A360-45CA-B837-DD6852667FDC}"/>
                </a:ext>
              </a:extLst>
            </p:cNvPr>
            <p:cNvSpPr txBox="1"/>
            <p:nvPr/>
          </p:nvSpPr>
          <p:spPr>
            <a:xfrm>
              <a:off x="7794349" y="4979872"/>
              <a:ext cx="1129046" cy="276999"/>
            </a:xfrm>
            <a:prstGeom prst="rect">
              <a:avLst/>
            </a:prstGeom>
            <a:noFill/>
          </p:spPr>
          <p:txBody>
            <a:bodyPr wrap="square" rtlCol="0">
              <a:spAutoFit/>
            </a:bodyPr>
            <a:lstStyle/>
            <a:p>
              <a:r>
                <a:rPr lang="en-US" sz="1200" b="1" dirty="0">
                  <a:latin typeface="Montserrat Bold"/>
                  <a:ea typeface="Montserrat" charset="0"/>
                  <a:cs typeface="Montserrat" charset="0"/>
                </a:rPr>
                <a:t>Your Name</a:t>
              </a:r>
            </a:p>
          </p:txBody>
        </p:sp>
      </p:grpSp>
      <p:grpSp>
        <p:nvGrpSpPr>
          <p:cNvPr id="25" name="Group 24">
            <a:extLst>
              <a:ext uri="{FF2B5EF4-FFF2-40B4-BE49-F238E27FC236}">
                <a16:creationId xmlns:a16="http://schemas.microsoft.com/office/drawing/2014/main" id="{03CC29BE-8747-43B8-865B-DD767525F7B7}"/>
              </a:ext>
            </a:extLst>
          </p:cNvPr>
          <p:cNvGrpSpPr/>
          <p:nvPr/>
        </p:nvGrpSpPr>
        <p:grpSpPr>
          <a:xfrm>
            <a:off x="6701728" y="4640293"/>
            <a:ext cx="1308115" cy="1080033"/>
            <a:chOff x="7794349" y="4979872"/>
            <a:chExt cx="1308115" cy="1080033"/>
          </a:xfrm>
        </p:grpSpPr>
        <p:sp>
          <p:nvSpPr>
            <p:cNvPr id="26" name="TextBox 25">
              <a:extLst>
                <a:ext uri="{FF2B5EF4-FFF2-40B4-BE49-F238E27FC236}">
                  <a16:creationId xmlns:a16="http://schemas.microsoft.com/office/drawing/2014/main" id="{68120464-338C-4AEA-B994-8AE863511DAE}"/>
                </a:ext>
              </a:extLst>
            </p:cNvPr>
            <p:cNvSpPr txBox="1"/>
            <p:nvPr/>
          </p:nvSpPr>
          <p:spPr>
            <a:xfrm>
              <a:off x="7794349" y="5369138"/>
              <a:ext cx="1308115" cy="690767"/>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divided void</a:t>
              </a:r>
            </a:p>
          </p:txBody>
        </p:sp>
        <p:sp>
          <p:nvSpPr>
            <p:cNvPr id="27" name="TextBox 26">
              <a:extLst>
                <a:ext uri="{FF2B5EF4-FFF2-40B4-BE49-F238E27FC236}">
                  <a16:creationId xmlns:a16="http://schemas.microsoft.com/office/drawing/2014/main" id="{F457BEAD-B417-4F89-BD0F-34F22AE0E89A}"/>
                </a:ext>
              </a:extLst>
            </p:cNvPr>
            <p:cNvSpPr txBox="1"/>
            <p:nvPr/>
          </p:nvSpPr>
          <p:spPr>
            <a:xfrm>
              <a:off x="7794349" y="4979872"/>
              <a:ext cx="1129046" cy="276999"/>
            </a:xfrm>
            <a:prstGeom prst="rect">
              <a:avLst/>
            </a:prstGeom>
            <a:noFill/>
          </p:spPr>
          <p:txBody>
            <a:bodyPr wrap="square" rtlCol="0">
              <a:spAutoFit/>
            </a:bodyPr>
            <a:lstStyle/>
            <a:p>
              <a:r>
                <a:rPr lang="en-US" sz="1200" b="1" dirty="0">
                  <a:latin typeface="Montserrat Bold"/>
                  <a:ea typeface="Montserrat" charset="0"/>
                  <a:cs typeface="Montserrat" charset="0"/>
                </a:rPr>
                <a:t>Your Name</a:t>
              </a:r>
            </a:p>
          </p:txBody>
        </p:sp>
      </p:grpSp>
      <p:grpSp>
        <p:nvGrpSpPr>
          <p:cNvPr id="28" name="Group 27">
            <a:extLst>
              <a:ext uri="{FF2B5EF4-FFF2-40B4-BE49-F238E27FC236}">
                <a16:creationId xmlns:a16="http://schemas.microsoft.com/office/drawing/2014/main" id="{F703803B-EAAB-499F-89C1-CF8EF58AC3E8}"/>
              </a:ext>
            </a:extLst>
          </p:cNvPr>
          <p:cNvGrpSpPr/>
          <p:nvPr/>
        </p:nvGrpSpPr>
        <p:grpSpPr>
          <a:xfrm>
            <a:off x="8662517" y="4640293"/>
            <a:ext cx="1308115" cy="1080033"/>
            <a:chOff x="7794349" y="4979872"/>
            <a:chExt cx="1308115" cy="1080033"/>
          </a:xfrm>
        </p:grpSpPr>
        <p:sp>
          <p:nvSpPr>
            <p:cNvPr id="29" name="TextBox 28">
              <a:extLst>
                <a:ext uri="{FF2B5EF4-FFF2-40B4-BE49-F238E27FC236}">
                  <a16:creationId xmlns:a16="http://schemas.microsoft.com/office/drawing/2014/main" id="{0073C2B6-FDEC-4DB7-B257-AD59666B0AEB}"/>
                </a:ext>
              </a:extLst>
            </p:cNvPr>
            <p:cNvSpPr txBox="1"/>
            <p:nvPr/>
          </p:nvSpPr>
          <p:spPr>
            <a:xfrm>
              <a:off x="7794349" y="5369138"/>
              <a:ext cx="1308115" cy="690767"/>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divided void</a:t>
              </a:r>
            </a:p>
          </p:txBody>
        </p:sp>
        <p:sp>
          <p:nvSpPr>
            <p:cNvPr id="30" name="TextBox 29">
              <a:extLst>
                <a:ext uri="{FF2B5EF4-FFF2-40B4-BE49-F238E27FC236}">
                  <a16:creationId xmlns:a16="http://schemas.microsoft.com/office/drawing/2014/main" id="{94CA7503-50C3-49F1-B10E-5A67A99FDF98}"/>
                </a:ext>
              </a:extLst>
            </p:cNvPr>
            <p:cNvSpPr txBox="1"/>
            <p:nvPr/>
          </p:nvSpPr>
          <p:spPr>
            <a:xfrm>
              <a:off x="7794349" y="4979872"/>
              <a:ext cx="1129046" cy="276999"/>
            </a:xfrm>
            <a:prstGeom prst="rect">
              <a:avLst/>
            </a:prstGeom>
            <a:noFill/>
          </p:spPr>
          <p:txBody>
            <a:bodyPr wrap="square" rtlCol="0">
              <a:spAutoFit/>
            </a:bodyPr>
            <a:lstStyle/>
            <a:p>
              <a:r>
                <a:rPr lang="en-US" sz="1200" b="1" dirty="0">
                  <a:latin typeface="Montserrat Bold"/>
                  <a:ea typeface="Montserrat" charset="0"/>
                  <a:cs typeface="Montserrat" charset="0"/>
                </a:rPr>
                <a:t>Your Name</a:t>
              </a:r>
            </a:p>
          </p:txBody>
        </p:sp>
      </p:grpSp>
      <p:sp>
        <p:nvSpPr>
          <p:cNvPr id="3" name="Isosceles Triangle 2">
            <a:extLst>
              <a:ext uri="{FF2B5EF4-FFF2-40B4-BE49-F238E27FC236}">
                <a16:creationId xmlns:a16="http://schemas.microsoft.com/office/drawing/2014/main" id="{FAE0BF16-072B-4F85-99C9-B958A26C8C27}"/>
              </a:ext>
            </a:extLst>
          </p:cNvPr>
          <p:cNvSpPr/>
          <p:nvPr/>
        </p:nvSpPr>
        <p:spPr>
          <a:xfrm>
            <a:off x="630311" y="2673622"/>
            <a:ext cx="3534175" cy="3046703"/>
          </a:xfrm>
          <a:prstGeom prst="triangle">
            <a:avLst/>
          </a:prstGeom>
          <a:solidFill>
            <a:schemeClr val="accent4">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a:extLst>
              <a:ext uri="{FF2B5EF4-FFF2-40B4-BE49-F238E27FC236}">
                <a16:creationId xmlns:a16="http://schemas.microsoft.com/office/drawing/2014/main" id="{7C9A6295-A0CB-4169-A12F-50B3CEF95B74}"/>
              </a:ext>
            </a:extLst>
          </p:cNvPr>
          <p:cNvSpPr/>
          <p:nvPr/>
        </p:nvSpPr>
        <p:spPr>
          <a:xfrm>
            <a:off x="10155311" y="-893366"/>
            <a:ext cx="3534175" cy="3046703"/>
          </a:xfrm>
          <a:prstGeom prst="triangle">
            <a:avLst/>
          </a:prstGeom>
          <a:solidFill>
            <a:schemeClr val="accent4">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a:extLst>
              <a:ext uri="{FF2B5EF4-FFF2-40B4-BE49-F238E27FC236}">
                <a16:creationId xmlns:a16="http://schemas.microsoft.com/office/drawing/2014/main" id="{AF0800B4-E4A7-4354-9B78-4EC9B4BAC3BE}"/>
              </a:ext>
            </a:extLst>
          </p:cNvPr>
          <p:cNvSpPr/>
          <p:nvPr/>
        </p:nvSpPr>
        <p:spPr>
          <a:xfrm>
            <a:off x="1264753" y="3429000"/>
            <a:ext cx="2265289" cy="1952835"/>
          </a:xfrm>
          <a:prstGeom prst="triangl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005763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Placeholder 27">
            <a:extLst>
              <a:ext uri="{FF2B5EF4-FFF2-40B4-BE49-F238E27FC236}">
                <a16:creationId xmlns:a16="http://schemas.microsoft.com/office/drawing/2014/main" id="{0646302F-3B8C-42BC-ACFB-06156D964CF1}"/>
              </a:ext>
            </a:extLst>
          </p:cNvPr>
          <p:cNvPicPr>
            <a:picLocks noGrp="1" noChangeAspect="1"/>
          </p:cNvPicPr>
          <p:nvPr>
            <p:ph type="pic" sz="quarter" idx="17"/>
          </p:nvPr>
        </p:nvPicPr>
        <p:blipFill>
          <a:blip r:embed="rId2"/>
          <a:srcRect/>
          <a:stretch>
            <a:fillRect/>
          </a:stretch>
        </p:blipFill>
        <p:spPr/>
      </p:pic>
      <p:pic>
        <p:nvPicPr>
          <p:cNvPr id="30" name="Picture Placeholder 29">
            <a:extLst>
              <a:ext uri="{FF2B5EF4-FFF2-40B4-BE49-F238E27FC236}">
                <a16:creationId xmlns:a16="http://schemas.microsoft.com/office/drawing/2014/main" id="{5EAA1795-5324-42B4-978B-A0813EF1E07D}"/>
              </a:ext>
            </a:extLst>
          </p:cNvPr>
          <p:cNvPicPr>
            <a:picLocks noGrp="1" noChangeAspect="1"/>
          </p:cNvPicPr>
          <p:nvPr>
            <p:ph type="pic" sz="quarter" idx="18"/>
          </p:nvPr>
        </p:nvPicPr>
        <p:blipFill>
          <a:blip r:embed="rId3"/>
          <a:srcRect/>
          <a:stretch>
            <a:fillRect/>
          </a:stretch>
        </p:blipFill>
        <p:spPr/>
      </p:pic>
      <p:pic>
        <p:nvPicPr>
          <p:cNvPr id="32" name="Picture Placeholder 31">
            <a:extLst>
              <a:ext uri="{FF2B5EF4-FFF2-40B4-BE49-F238E27FC236}">
                <a16:creationId xmlns:a16="http://schemas.microsoft.com/office/drawing/2014/main" id="{AA2F25D7-C2B1-426A-B29B-D90B7D53597A}"/>
              </a:ext>
            </a:extLst>
          </p:cNvPr>
          <p:cNvPicPr>
            <a:picLocks noGrp="1" noChangeAspect="1"/>
          </p:cNvPicPr>
          <p:nvPr>
            <p:ph type="pic" sz="quarter" idx="19"/>
          </p:nvPr>
        </p:nvPicPr>
        <p:blipFill>
          <a:blip r:embed="rId4"/>
          <a:srcRect/>
          <a:stretch>
            <a:fillRect/>
          </a:stretch>
        </p:blipFill>
        <p:spPr/>
      </p:pic>
      <p:sp>
        <p:nvSpPr>
          <p:cNvPr id="12" name="TextBox 11">
            <a:extLst>
              <a:ext uri="{FF2B5EF4-FFF2-40B4-BE49-F238E27FC236}">
                <a16:creationId xmlns:a16="http://schemas.microsoft.com/office/drawing/2014/main" id="{6C2C3508-5561-4AE5-B05B-D08A2C5FF705}"/>
              </a:ext>
            </a:extLst>
          </p:cNvPr>
          <p:cNvSpPr txBox="1"/>
          <p:nvPr/>
        </p:nvSpPr>
        <p:spPr>
          <a:xfrm rot="16200000">
            <a:off x="10235457" y="2771008"/>
            <a:ext cx="1539678" cy="1015663"/>
          </a:xfrm>
          <a:prstGeom prst="rect">
            <a:avLst/>
          </a:prstGeom>
          <a:noFill/>
        </p:spPr>
        <p:txBody>
          <a:bodyPr wrap="square" rtlCol="0" anchor="ctr">
            <a:spAutoFit/>
          </a:bodyPr>
          <a:lstStyle/>
          <a:p>
            <a:r>
              <a:rPr lang="en-US" sz="3000" b="1" dirty="0">
                <a:latin typeface="+mj-lt"/>
                <a:ea typeface="Montserrat Black" charset="0"/>
                <a:cs typeface="Montserrat Black" charset="0"/>
              </a:rPr>
              <a:t>Our Team</a:t>
            </a:r>
          </a:p>
        </p:txBody>
      </p:sp>
      <p:grpSp>
        <p:nvGrpSpPr>
          <p:cNvPr id="17" name="Group 16">
            <a:extLst>
              <a:ext uri="{FF2B5EF4-FFF2-40B4-BE49-F238E27FC236}">
                <a16:creationId xmlns:a16="http://schemas.microsoft.com/office/drawing/2014/main" id="{FBD36F9C-44BF-4ABA-82D4-E16C6CAF4C7F}"/>
              </a:ext>
            </a:extLst>
          </p:cNvPr>
          <p:cNvGrpSpPr/>
          <p:nvPr/>
        </p:nvGrpSpPr>
        <p:grpSpPr>
          <a:xfrm>
            <a:off x="7917868" y="4581868"/>
            <a:ext cx="2057404" cy="1199254"/>
            <a:chOff x="7794348" y="4979872"/>
            <a:chExt cx="2057404" cy="1199254"/>
          </a:xfrm>
        </p:grpSpPr>
        <p:sp>
          <p:nvSpPr>
            <p:cNvPr id="18" name="TextBox 17">
              <a:extLst>
                <a:ext uri="{FF2B5EF4-FFF2-40B4-BE49-F238E27FC236}">
                  <a16:creationId xmlns:a16="http://schemas.microsoft.com/office/drawing/2014/main" id="{F7D1B7F2-96ED-41A2-8721-D141B9FC6BF9}"/>
                </a:ext>
              </a:extLst>
            </p:cNvPr>
            <p:cNvSpPr txBox="1"/>
            <p:nvPr/>
          </p:nvSpPr>
          <p:spPr>
            <a:xfrm>
              <a:off x="7794348" y="5488359"/>
              <a:ext cx="2057404" cy="690767"/>
            </a:xfrm>
            <a:prstGeom prst="rect">
              <a:avLst/>
            </a:prstGeom>
            <a:noFill/>
          </p:spPr>
          <p:txBody>
            <a:bodyPr wrap="square" rtlCol="0">
              <a:spAutoFit/>
            </a:bodyPr>
            <a:lstStyle/>
            <a:p>
              <a:pPr algn="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divided void they're.</a:t>
              </a:r>
            </a:p>
          </p:txBody>
        </p:sp>
        <p:sp>
          <p:nvSpPr>
            <p:cNvPr id="19" name="TextBox 18">
              <a:extLst>
                <a:ext uri="{FF2B5EF4-FFF2-40B4-BE49-F238E27FC236}">
                  <a16:creationId xmlns:a16="http://schemas.microsoft.com/office/drawing/2014/main" id="{58A3FAB9-781A-4694-B7D2-611570B66F87}"/>
                </a:ext>
              </a:extLst>
            </p:cNvPr>
            <p:cNvSpPr txBox="1"/>
            <p:nvPr/>
          </p:nvSpPr>
          <p:spPr>
            <a:xfrm>
              <a:off x="8306617" y="4979872"/>
              <a:ext cx="1545135" cy="323165"/>
            </a:xfrm>
            <a:prstGeom prst="rect">
              <a:avLst/>
            </a:prstGeom>
            <a:noFill/>
          </p:spPr>
          <p:txBody>
            <a:bodyPr wrap="square" rtlCol="0">
              <a:spAutoFit/>
            </a:bodyPr>
            <a:lstStyle/>
            <a:p>
              <a:pPr algn="r"/>
              <a:r>
                <a:rPr lang="en-US" sz="1500" b="1" dirty="0">
                  <a:latin typeface="Montserrat Bold"/>
                  <a:ea typeface="Montserrat" charset="0"/>
                  <a:cs typeface="Montserrat" charset="0"/>
                </a:rPr>
                <a:t>Lorem Ipsum</a:t>
              </a:r>
            </a:p>
          </p:txBody>
        </p:sp>
      </p:grpSp>
      <p:grpSp>
        <p:nvGrpSpPr>
          <p:cNvPr id="20" name="Group 19">
            <a:extLst>
              <a:ext uri="{FF2B5EF4-FFF2-40B4-BE49-F238E27FC236}">
                <a16:creationId xmlns:a16="http://schemas.microsoft.com/office/drawing/2014/main" id="{B6BE7D96-181F-41CC-9E41-4A1C44EE272D}"/>
              </a:ext>
            </a:extLst>
          </p:cNvPr>
          <p:cNvGrpSpPr/>
          <p:nvPr/>
        </p:nvGrpSpPr>
        <p:grpSpPr>
          <a:xfrm>
            <a:off x="4755568" y="4581868"/>
            <a:ext cx="2057404" cy="1199254"/>
            <a:chOff x="7794348" y="4979872"/>
            <a:chExt cx="2057404" cy="1199254"/>
          </a:xfrm>
        </p:grpSpPr>
        <p:sp>
          <p:nvSpPr>
            <p:cNvPr id="21" name="TextBox 20">
              <a:extLst>
                <a:ext uri="{FF2B5EF4-FFF2-40B4-BE49-F238E27FC236}">
                  <a16:creationId xmlns:a16="http://schemas.microsoft.com/office/drawing/2014/main" id="{FDEF5C4D-82F8-4E4B-AFD6-DDE8808462B6}"/>
                </a:ext>
              </a:extLst>
            </p:cNvPr>
            <p:cNvSpPr txBox="1"/>
            <p:nvPr/>
          </p:nvSpPr>
          <p:spPr>
            <a:xfrm>
              <a:off x="7794348" y="5488359"/>
              <a:ext cx="2057404" cy="690767"/>
            </a:xfrm>
            <a:prstGeom prst="rect">
              <a:avLst/>
            </a:prstGeom>
            <a:noFill/>
          </p:spPr>
          <p:txBody>
            <a:bodyPr wrap="square" rtlCol="0">
              <a:spAutoFit/>
            </a:bodyPr>
            <a:lstStyle/>
            <a:p>
              <a:pPr algn="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divided void they're.</a:t>
              </a:r>
            </a:p>
          </p:txBody>
        </p:sp>
        <p:sp>
          <p:nvSpPr>
            <p:cNvPr id="22" name="TextBox 21">
              <a:extLst>
                <a:ext uri="{FF2B5EF4-FFF2-40B4-BE49-F238E27FC236}">
                  <a16:creationId xmlns:a16="http://schemas.microsoft.com/office/drawing/2014/main" id="{4B3DBC37-4464-4517-8123-66D528B1A01B}"/>
                </a:ext>
              </a:extLst>
            </p:cNvPr>
            <p:cNvSpPr txBox="1"/>
            <p:nvPr/>
          </p:nvSpPr>
          <p:spPr>
            <a:xfrm>
              <a:off x="8306617" y="4979872"/>
              <a:ext cx="1545135" cy="323165"/>
            </a:xfrm>
            <a:prstGeom prst="rect">
              <a:avLst/>
            </a:prstGeom>
            <a:noFill/>
          </p:spPr>
          <p:txBody>
            <a:bodyPr wrap="square" rtlCol="0">
              <a:spAutoFit/>
            </a:bodyPr>
            <a:lstStyle/>
            <a:p>
              <a:pPr algn="r"/>
              <a:r>
                <a:rPr lang="en-US" sz="1500" b="1" dirty="0">
                  <a:latin typeface="Montserrat Bold"/>
                  <a:ea typeface="Montserrat" charset="0"/>
                  <a:cs typeface="Montserrat" charset="0"/>
                </a:rPr>
                <a:t>Lorem Ipsum</a:t>
              </a:r>
            </a:p>
          </p:txBody>
        </p:sp>
      </p:grpSp>
      <p:grpSp>
        <p:nvGrpSpPr>
          <p:cNvPr id="23" name="Group 22">
            <a:extLst>
              <a:ext uri="{FF2B5EF4-FFF2-40B4-BE49-F238E27FC236}">
                <a16:creationId xmlns:a16="http://schemas.microsoft.com/office/drawing/2014/main" id="{19257DB5-2612-49B4-927A-5D4CB6318E02}"/>
              </a:ext>
            </a:extLst>
          </p:cNvPr>
          <p:cNvGrpSpPr/>
          <p:nvPr/>
        </p:nvGrpSpPr>
        <p:grpSpPr>
          <a:xfrm>
            <a:off x="1593268" y="4581868"/>
            <a:ext cx="2057404" cy="1199254"/>
            <a:chOff x="7794348" y="4979872"/>
            <a:chExt cx="2057404" cy="1199254"/>
          </a:xfrm>
        </p:grpSpPr>
        <p:sp>
          <p:nvSpPr>
            <p:cNvPr id="24" name="TextBox 23">
              <a:extLst>
                <a:ext uri="{FF2B5EF4-FFF2-40B4-BE49-F238E27FC236}">
                  <a16:creationId xmlns:a16="http://schemas.microsoft.com/office/drawing/2014/main" id="{79F8FDC3-15B2-439C-B737-F6123D0D4E1C}"/>
                </a:ext>
              </a:extLst>
            </p:cNvPr>
            <p:cNvSpPr txBox="1"/>
            <p:nvPr/>
          </p:nvSpPr>
          <p:spPr>
            <a:xfrm>
              <a:off x="7794348" y="5488359"/>
              <a:ext cx="2057404" cy="690767"/>
            </a:xfrm>
            <a:prstGeom prst="rect">
              <a:avLst/>
            </a:prstGeom>
            <a:noFill/>
          </p:spPr>
          <p:txBody>
            <a:bodyPr wrap="square" rtlCol="0">
              <a:spAutoFit/>
            </a:bodyPr>
            <a:lstStyle/>
            <a:p>
              <a:pPr algn="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divided void they're.</a:t>
              </a:r>
            </a:p>
          </p:txBody>
        </p:sp>
        <p:sp>
          <p:nvSpPr>
            <p:cNvPr id="25" name="TextBox 24">
              <a:extLst>
                <a:ext uri="{FF2B5EF4-FFF2-40B4-BE49-F238E27FC236}">
                  <a16:creationId xmlns:a16="http://schemas.microsoft.com/office/drawing/2014/main" id="{2448B854-CEB0-453D-9BA1-7321897D5DDA}"/>
                </a:ext>
              </a:extLst>
            </p:cNvPr>
            <p:cNvSpPr txBox="1"/>
            <p:nvPr/>
          </p:nvSpPr>
          <p:spPr>
            <a:xfrm>
              <a:off x="8306617" y="4979872"/>
              <a:ext cx="1545135" cy="323165"/>
            </a:xfrm>
            <a:prstGeom prst="rect">
              <a:avLst/>
            </a:prstGeom>
            <a:noFill/>
          </p:spPr>
          <p:txBody>
            <a:bodyPr wrap="square" rtlCol="0">
              <a:spAutoFit/>
            </a:bodyPr>
            <a:lstStyle/>
            <a:p>
              <a:pPr algn="r"/>
              <a:r>
                <a:rPr lang="en-US" sz="1500" b="1" dirty="0">
                  <a:latin typeface="Montserrat Bold"/>
                  <a:ea typeface="Montserrat" charset="0"/>
                  <a:cs typeface="Montserrat" charset="0"/>
                </a:rPr>
                <a:t>Lorem Ipsum</a:t>
              </a:r>
            </a:p>
          </p:txBody>
        </p:sp>
      </p:grpSp>
    </p:spTree>
    <p:extLst>
      <p:ext uri="{BB962C8B-B14F-4D97-AF65-F5344CB8AC3E}">
        <p14:creationId xmlns:p14="http://schemas.microsoft.com/office/powerpoint/2010/main" val="40304348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21E719C5-BFD7-4C33-80B4-D2BEAEE0A02C}"/>
              </a:ext>
            </a:extLst>
          </p:cNvPr>
          <p:cNvPicPr>
            <a:picLocks noGrp="1" noChangeAspect="1"/>
          </p:cNvPicPr>
          <p:nvPr>
            <p:ph type="pic" sz="quarter" idx="17"/>
          </p:nvPr>
        </p:nvPicPr>
        <p:blipFill>
          <a:blip r:embed="rId2"/>
          <a:srcRect l="8841" r="8841"/>
          <a:stretch>
            <a:fillRect/>
          </a:stretch>
        </p:blipFill>
        <p:spPr/>
      </p:pic>
      <p:grpSp>
        <p:nvGrpSpPr>
          <p:cNvPr id="9" name="Group 8">
            <a:extLst>
              <a:ext uri="{FF2B5EF4-FFF2-40B4-BE49-F238E27FC236}">
                <a16:creationId xmlns:a16="http://schemas.microsoft.com/office/drawing/2014/main" id="{3702DB29-4621-4EE0-9068-A553ED4BFB83}"/>
              </a:ext>
            </a:extLst>
          </p:cNvPr>
          <p:cNvGrpSpPr/>
          <p:nvPr/>
        </p:nvGrpSpPr>
        <p:grpSpPr>
          <a:xfrm>
            <a:off x="5696523" y="958593"/>
            <a:ext cx="5816602" cy="4261940"/>
            <a:chOff x="946149" y="946150"/>
            <a:chExt cx="5816602" cy="4261940"/>
          </a:xfrm>
        </p:grpSpPr>
        <p:sp>
          <p:nvSpPr>
            <p:cNvPr id="10" name="TextBox 9">
              <a:extLst>
                <a:ext uri="{FF2B5EF4-FFF2-40B4-BE49-F238E27FC236}">
                  <a16:creationId xmlns:a16="http://schemas.microsoft.com/office/drawing/2014/main" id="{8773101B-36A5-45CD-98F6-39E0DD661B74}"/>
                </a:ext>
              </a:extLst>
            </p:cNvPr>
            <p:cNvSpPr txBox="1"/>
            <p:nvPr/>
          </p:nvSpPr>
          <p:spPr>
            <a:xfrm>
              <a:off x="946149" y="946150"/>
              <a:ext cx="5816602" cy="1961114"/>
            </a:xfrm>
            <a:prstGeom prst="rect">
              <a:avLst/>
            </a:prstGeom>
            <a:noFill/>
          </p:spPr>
          <p:txBody>
            <a:bodyPr wrap="square" rtlCol="0">
              <a:spAutoFit/>
            </a:bodyPr>
            <a:lstStyle/>
            <a:p>
              <a:pPr>
                <a:lnSpc>
                  <a:spcPts val="5000"/>
                </a:lnSpc>
              </a:pPr>
              <a:r>
                <a:rPr lang="en-US" sz="3500" b="1" dirty="0">
                  <a:latin typeface="+mj-lt"/>
                  <a:ea typeface="Montserrat" charset="0"/>
                  <a:cs typeface="Montserrat" charset="0"/>
                </a:rPr>
                <a:t>Hey There!</a:t>
              </a:r>
            </a:p>
            <a:p>
              <a:pPr>
                <a:lnSpc>
                  <a:spcPts val="5000"/>
                </a:lnSpc>
              </a:pPr>
              <a:r>
                <a:rPr lang="en-US" sz="3500" b="1" dirty="0">
                  <a:latin typeface="+mj-lt"/>
                  <a:ea typeface="Montserrat" charset="0"/>
                  <a:cs typeface="Montserrat" charset="0"/>
                </a:rPr>
                <a:t>My Name is Amy Konte</a:t>
              </a:r>
            </a:p>
            <a:p>
              <a:pPr>
                <a:lnSpc>
                  <a:spcPts val="5000"/>
                </a:lnSpc>
              </a:pPr>
              <a:r>
                <a:rPr lang="en-US" sz="3500" b="1" dirty="0">
                  <a:latin typeface="+mj-lt"/>
                  <a:ea typeface="Montserrat" charset="0"/>
                  <a:cs typeface="Montserrat" charset="0"/>
                </a:rPr>
                <a:t>I’m A Designer</a:t>
              </a:r>
            </a:p>
          </p:txBody>
        </p:sp>
        <p:sp>
          <p:nvSpPr>
            <p:cNvPr id="11" name="TextBox 10">
              <a:extLst>
                <a:ext uri="{FF2B5EF4-FFF2-40B4-BE49-F238E27FC236}">
                  <a16:creationId xmlns:a16="http://schemas.microsoft.com/office/drawing/2014/main" id="{08F99959-D27A-4995-B7BD-D9D4034A0F3E}"/>
                </a:ext>
              </a:extLst>
            </p:cNvPr>
            <p:cNvSpPr txBox="1"/>
            <p:nvPr/>
          </p:nvSpPr>
          <p:spPr>
            <a:xfrm>
              <a:off x="946149" y="3424622"/>
              <a:ext cx="3571875" cy="898516"/>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grpSp>
          <p:nvGrpSpPr>
            <p:cNvPr id="12" name="Group 11">
              <a:extLst>
                <a:ext uri="{FF2B5EF4-FFF2-40B4-BE49-F238E27FC236}">
                  <a16:creationId xmlns:a16="http://schemas.microsoft.com/office/drawing/2014/main" id="{F336E02F-07FF-4734-BFDE-B4375653AE4E}"/>
                </a:ext>
              </a:extLst>
            </p:cNvPr>
            <p:cNvGrpSpPr/>
            <p:nvPr/>
          </p:nvGrpSpPr>
          <p:grpSpPr>
            <a:xfrm>
              <a:off x="1022349" y="4840496"/>
              <a:ext cx="1376516" cy="367594"/>
              <a:chOff x="433629" y="4418720"/>
              <a:chExt cx="1376516" cy="367594"/>
            </a:xfrm>
          </p:grpSpPr>
          <p:sp>
            <p:nvSpPr>
              <p:cNvPr id="16" name="Rectangle: Rounded Corners 15">
                <a:extLst>
                  <a:ext uri="{FF2B5EF4-FFF2-40B4-BE49-F238E27FC236}">
                    <a16:creationId xmlns:a16="http://schemas.microsoft.com/office/drawing/2014/main" id="{1C6DE309-CB94-4B49-8BBB-317E4B0C12CA}"/>
                  </a:ext>
                </a:extLst>
              </p:cNvPr>
              <p:cNvSpPr/>
              <p:nvPr/>
            </p:nvSpPr>
            <p:spPr>
              <a:xfrm>
                <a:off x="433629" y="4418720"/>
                <a:ext cx="1376516" cy="367594"/>
              </a:xfrm>
              <a:prstGeom prst="roundRect">
                <a:avLst>
                  <a:gd name="adj" fmla="val 50000"/>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438EC330-0CB5-4FD2-AF2D-7FD4790413CB}"/>
                  </a:ext>
                </a:extLst>
              </p:cNvPr>
              <p:cNvSpPr txBox="1"/>
              <p:nvPr/>
            </p:nvSpPr>
            <p:spPr>
              <a:xfrm>
                <a:off x="531088" y="4464018"/>
                <a:ext cx="1181598" cy="276999"/>
              </a:xfrm>
              <a:prstGeom prst="rect">
                <a:avLst/>
              </a:prstGeom>
              <a:noFill/>
            </p:spPr>
            <p:txBody>
              <a:bodyPr wrap="square" rtlCol="0">
                <a:spAutoFit/>
              </a:bodyPr>
              <a:lstStyle/>
              <a:p>
                <a:pPr algn="ctr"/>
                <a:r>
                  <a:rPr lang="en-US" sz="1200" b="1" dirty="0">
                    <a:solidFill>
                      <a:schemeClr val="bg1"/>
                    </a:solidFill>
                    <a:latin typeface="Montserrat Light" panose="00000400000000000000" pitchFamily="50" charset="0"/>
                    <a:ea typeface="Montserrat" charset="0"/>
                    <a:cs typeface="Montserrat" charset="0"/>
                  </a:rPr>
                  <a:t>TEXT HERE</a:t>
                </a:r>
              </a:p>
            </p:txBody>
          </p:sp>
        </p:grpSp>
      </p:grpSp>
    </p:spTree>
    <p:extLst>
      <p:ext uri="{BB962C8B-B14F-4D97-AF65-F5344CB8AC3E}">
        <p14:creationId xmlns:p14="http://schemas.microsoft.com/office/powerpoint/2010/main" val="34030162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Placeholder 32">
            <a:extLst>
              <a:ext uri="{FF2B5EF4-FFF2-40B4-BE49-F238E27FC236}">
                <a16:creationId xmlns:a16="http://schemas.microsoft.com/office/drawing/2014/main" id="{0D0B3210-CDFD-42FF-BF60-1B93BAB3F1EE}"/>
              </a:ext>
            </a:extLst>
          </p:cNvPr>
          <p:cNvPicPr>
            <a:picLocks noGrp="1" noChangeAspect="1"/>
          </p:cNvPicPr>
          <p:nvPr>
            <p:ph type="pic" sz="quarter" idx="18"/>
          </p:nvPr>
        </p:nvPicPr>
        <p:blipFill>
          <a:blip r:embed="rId2"/>
          <a:srcRect l="3551" r="3551"/>
          <a:stretch>
            <a:fillRect/>
          </a:stretch>
        </p:blipFill>
        <p:spPr/>
      </p:pic>
      <p:pic>
        <p:nvPicPr>
          <p:cNvPr id="31" name="Picture Placeholder 30">
            <a:extLst>
              <a:ext uri="{FF2B5EF4-FFF2-40B4-BE49-F238E27FC236}">
                <a16:creationId xmlns:a16="http://schemas.microsoft.com/office/drawing/2014/main" id="{3EAB05E1-5D50-4E1C-94CC-48E232A894A8}"/>
              </a:ext>
            </a:extLst>
          </p:cNvPr>
          <p:cNvPicPr>
            <a:picLocks noGrp="1" noChangeAspect="1"/>
          </p:cNvPicPr>
          <p:nvPr>
            <p:ph type="pic" sz="quarter" idx="19"/>
          </p:nvPr>
        </p:nvPicPr>
        <p:blipFill>
          <a:blip r:embed="rId3"/>
          <a:srcRect t="32708" b="32708"/>
          <a:stretch>
            <a:fillRect/>
          </a:stretch>
        </p:blipFill>
        <p:spPr/>
      </p:pic>
      <p:pic>
        <p:nvPicPr>
          <p:cNvPr id="29" name="Picture Placeholder 28">
            <a:extLst>
              <a:ext uri="{FF2B5EF4-FFF2-40B4-BE49-F238E27FC236}">
                <a16:creationId xmlns:a16="http://schemas.microsoft.com/office/drawing/2014/main" id="{D40A9AD4-D139-4B03-A7D0-254E738A9D69}"/>
              </a:ext>
            </a:extLst>
          </p:cNvPr>
          <p:cNvPicPr>
            <a:picLocks noGrp="1" noChangeAspect="1"/>
          </p:cNvPicPr>
          <p:nvPr>
            <p:ph type="pic" sz="quarter" idx="17"/>
          </p:nvPr>
        </p:nvPicPr>
        <p:blipFill>
          <a:blip r:embed="rId4"/>
          <a:srcRect t="23089" b="23089"/>
          <a:stretch>
            <a:fillRect/>
          </a:stretch>
        </p:blipFill>
        <p:spPr/>
      </p:pic>
      <p:sp>
        <p:nvSpPr>
          <p:cNvPr id="16" name="TextBox 15">
            <a:extLst>
              <a:ext uri="{FF2B5EF4-FFF2-40B4-BE49-F238E27FC236}">
                <a16:creationId xmlns:a16="http://schemas.microsoft.com/office/drawing/2014/main" id="{7668CC83-AC9A-49B5-B95A-A02ED309118C}"/>
              </a:ext>
            </a:extLst>
          </p:cNvPr>
          <p:cNvSpPr txBox="1"/>
          <p:nvPr/>
        </p:nvSpPr>
        <p:spPr>
          <a:xfrm>
            <a:off x="5227618" y="678872"/>
            <a:ext cx="3239654" cy="1080424"/>
          </a:xfrm>
          <a:prstGeom prst="rect">
            <a:avLst/>
          </a:prstGeom>
          <a:noFill/>
        </p:spPr>
        <p:txBody>
          <a:bodyPr wrap="square" rtlCol="0" anchor="ctr">
            <a:spAutoFit/>
          </a:bodyPr>
          <a:lstStyle/>
          <a:p>
            <a:pPr>
              <a:lnSpc>
                <a:spcPts val="4000"/>
              </a:lnSpc>
            </a:pPr>
            <a:r>
              <a:rPr lang="en-US" sz="3000" b="1" dirty="0">
                <a:latin typeface="+mj-lt"/>
                <a:ea typeface="Montserrat Black" charset="0"/>
                <a:cs typeface="Montserrat Black" charset="0"/>
              </a:rPr>
              <a:t>Our Company</a:t>
            </a:r>
          </a:p>
          <a:p>
            <a:pPr>
              <a:lnSpc>
                <a:spcPts val="4000"/>
              </a:lnSpc>
            </a:pPr>
            <a:r>
              <a:rPr lang="en-US" sz="3000" b="1" dirty="0">
                <a:latin typeface="+mj-lt"/>
                <a:ea typeface="Montserrat Black" charset="0"/>
                <a:cs typeface="Montserrat Black" charset="0"/>
              </a:rPr>
              <a:t>Title text</a:t>
            </a:r>
          </a:p>
        </p:txBody>
      </p:sp>
      <p:sp>
        <p:nvSpPr>
          <p:cNvPr id="17" name="TextBox 16">
            <a:extLst>
              <a:ext uri="{FF2B5EF4-FFF2-40B4-BE49-F238E27FC236}">
                <a16:creationId xmlns:a16="http://schemas.microsoft.com/office/drawing/2014/main" id="{AAF7A80D-B008-4329-8F15-6BBA51D37CFC}"/>
              </a:ext>
            </a:extLst>
          </p:cNvPr>
          <p:cNvSpPr txBox="1"/>
          <p:nvPr/>
        </p:nvSpPr>
        <p:spPr>
          <a:xfrm>
            <a:off x="5227618" y="2296012"/>
            <a:ext cx="3571875" cy="898516"/>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grpSp>
        <p:nvGrpSpPr>
          <p:cNvPr id="18" name="Group 17">
            <a:extLst>
              <a:ext uri="{FF2B5EF4-FFF2-40B4-BE49-F238E27FC236}">
                <a16:creationId xmlns:a16="http://schemas.microsoft.com/office/drawing/2014/main" id="{78B952EF-8666-48DE-8E6E-3B88F32DC931}"/>
              </a:ext>
            </a:extLst>
          </p:cNvPr>
          <p:cNvGrpSpPr/>
          <p:nvPr/>
        </p:nvGrpSpPr>
        <p:grpSpPr>
          <a:xfrm>
            <a:off x="5227618" y="3731244"/>
            <a:ext cx="3352513" cy="955583"/>
            <a:chOff x="6132729" y="4052547"/>
            <a:chExt cx="3352513" cy="955583"/>
          </a:xfrm>
        </p:grpSpPr>
        <p:sp>
          <p:nvSpPr>
            <p:cNvPr id="19" name="TextBox 18">
              <a:extLst>
                <a:ext uri="{FF2B5EF4-FFF2-40B4-BE49-F238E27FC236}">
                  <a16:creationId xmlns:a16="http://schemas.microsoft.com/office/drawing/2014/main" id="{F23CC2E3-48C1-4E84-B0D5-F6A1B975EA4F}"/>
                </a:ext>
              </a:extLst>
            </p:cNvPr>
            <p:cNvSpPr txBox="1"/>
            <p:nvPr/>
          </p:nvSpPr>
          <p:spPr>
            <a:xfrm>
              <a:off x="6132729" y="4529601"/>
              <a:ext cx="3352513" cy="478529"/>
            </a:xfrm>
            <a:prstGeom prst="rect">
              <a:avLst/>
            </a:prstGeom>
            <a:noFill/>
          </p:spPr>
          <p:txBody>
            <a:bodyPr wrap="square" rtlCol="0">
              <a:spAutoFit/>
            </a:bodyPr>
            <a:lstStyle/>
            <a:p>
              <a:pPr>
                <a:lnSpc>
                  <a:spcPts val="1600"/>
                </a:lnSpc>
              </a:pPr>
              <a:r>
                <a:rPr lang="en-US" sz="900" b="1"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they're.</a:t>
              </a:r>
            </a:p>
          </p:txBody>
        </p:sp>
        <p:sp>
          <p:nvSpPr>
            <p:cNvPr id="20" name="TextBox 19">
              <a:extLst>
                <a:ext uri="{FF2B5EF4-FFF2-40B4-BE49-F238E27FC236}">
                  <a16:creationId xmlns:a16="http://schemas.microsoft.com/office/drawing/2014/main" id="{CD572CE8-8F95-45B8-B76A-98DDC9364782}"/>
                </a:ext>
              </a:extLst>
            </p:cNvPr>
            <p:cNvSpPr txBox="1"/>
            <p:nvPr/>
          </p:nvSpPr>
          <p:spPr>
            <a:xfrm>
              <a:off x="6132729" y="4052547"/>
              <a:ext cx="680243" cy="477054"/>
            </a:xfrm>
            <a:prstGeom prst="rect">
              <a:avLst/>
            </a:prstGeom>
            <a:noFill/>
          </p:spPr>
          <p:txBody>
            <a:bodyPr wrap="square" rtlCol="0">
              <a:spAutoFit/>
            </a:bodyPr>
            <a:lstStyle/>
            <a:p>
              <a:r>
                <a:rPr lang="en-US" sz="2500" b="1" dirty="0">
                  <a:latin typeface="+mj-lt"/>
                  <a:ea typeface="Montserrat" charset="0"/>
                  <a:cs typeface="Montserrat" charset="0"/>
                </a:rPr>
                <a:t>* 1</a:t>
              </a:r>
            </a:p>
          </p:txBody>
        </p:sp>
      </p:grpSp>
      <p:grpSp>
        <p:nvGrpSpPr>
          <p:cNvPr id="21" name="Group 20">
            <a:extLst>
              <a:ext uri="{FF2B5EF4-FFF2-40B4-BE49-F238E27FC236}">
                <a16:creationId xmlns:a16="http://schemas.microsoft.com/office/drawing/2014/main" id="{70F8F4E0-28ED-4816-98BE-9E0745C8E803}"/>
              </a:ext>
            </a:extLst>
          </p:cNvPr>
          <p:cNvGrpSpPr/>
          <p:nvPr/>
        </p:nvGrpSpPr>
        <p:grpSpPr>
          <a:xfrm>
            <a:off x="5227618" y="5223543"/>
            <a:ext cx="3352513" cy="955583"/>
            <a:chOff x="6132729" y="4052547"/>
            <a:chExt cx="3352513" cy="955583"/>
          </a:xfrm>
        </p:grpSpPr>
        <p:sp>
          <p:nvSpPr>
            <p:cNvPr id="22" name="TextBox 21">
              <a:extLst>
                <a:ext uri="{FF2B5EF4-FFF2-40B4-BE49-F238E27FC236}">
                  <a16:creationId xmlns:a16="http://schemas.microsoft.com/office/drawing/2014/main" id="{58FF2DBD-5779-44E8-9A47-315E044B6651}"/>
                </a:ext>
              </a:extLst>
            </p:cNvPr>
            <p:cNvSpPr txBox="1"/>
            <p:nvPr/>
          </p:nvSpPr>
          <p:spPr>
            <a:xfrm>
              <a:off x="6132729" y="4529601"/>
              <a:ext cx="3352513" cy="478529"/>
            </a:xfrm>
            <a:prstGeom prst="rect">
              <a:avLst/>
            </a:prstGeom>
            <a:noFill/>
          </p:spPr>
          <p:txBody>
            <a:bodyPr wrap="square" rtlCol="0">
              <a:spAutoFit/>
            </a:bodyPr>
            <a:lstStyle/>
            <a:p>
              <a:pPr>
                <a:lnSpc>
                  <a:spcPts val="1600"/>
                </a:lnSpc>
              </a:pPr>
              <a:r>
                <a:rPr lang="en-US" sz="900" b="1"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they're.</a:t>
              </a:r>
            </a:p>
          </p:txBody>
        </p:sp>
        <p:sp>
          <p:nvSpPr>
            <p:cNvPr id="23" name="TextBox 22">
              <a:extLst>
                <a:ext uri="{FF2B5EF4-FFF2-40B4-BE49-F238E27FC236}">
                  <a16:creationId xmlns:a16="http://schemas.microsoft.com/office/drawing/2014/main" id="{95E2CD3D-CB24-4F58-8585-D5C80A5CE659}"/>
                </a:ext>
              </a:extLst>
            </p:cNvPr>
            <p:cNvSpPr txBox="1"/>
            <p:nvPr/>
          </p:nvSpPr>
          <p:spPr>
            <a:xfrm>
              <a:off x="6132729" y="4052547"/>
              <a:ext cx="680243" cy="477054"/>
            </a:xfrm>
            <a:prstGeom prst="rect">
              <a:avLst/>
            </a:prstGeom>
            <a:noFill/>
          </p:spPr>
          <p:txBody>
            <a:bodyPr wrap="square" rtlCol="0">
              <a:spAutoFit/>
            </a:bodyPr>
            <a:lstStyle/>
            <a:p>
              <a:r>
                <a:rPr lang="en-US" sz="2500" b="1" dirty="0">
                  <a:latin typeface="+mj-lt"/>
                  <a:ea typeface="Montserrat" charset="0"/>
                  <a:cs typeface="Montserrat" charset="0"/>
                </a:rPr>
                <a:t>* 2</a:t>
              </a:r>
            </a:p>
          </p:txBody>
        </p:sp>
      </p:grpSp>
    </p:spTree>
    <p:extLst>
      <p:ext uri="{BB962C8B-B14F-4D97-AF65-F5344CB8AC3E}">
        <p14:creationId xmlns:p14="http://schemas.microsoft.com/office/powerpoint/2010/main" val="3655817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Picture Placeholder 57">
            <a:extLst>
              <a:ext uri="{FF2B5EF4-FFF2-40B4-BE49-F238E27FC236}">
                <a16:creationId xmlns:a16="http://schemas.microsoft.com/office/drawing/2014/main" id="{7B5320EC-406E-4FCD-831E-D01F430D89FE}"/>
              </a:ext>
            </a:extLst>
          </p:cNvPr>
          <p:cNvPicPr>
            <a:picLocks noGrp="1" noChangeAspect="1"/>
          </p:cNvPicPr>
          <p:nvPr>
            <p:ph type="pic" sz="quarter" idx="19"/>
          </p:nvPr>
        </p:nvPicPr>
        <p:blipFill>
          <a:blip r:embed="rId2"/>
          <a:srcRect t="21120" b="21120"/>
          <a:stretch>
            <a:fillRect/>
          </a:stretch>
        </p:blipFill>
        <p:spPr/>
      </p:pic>
      <p:pic>
        <p:nvPicPr>
          <p:cNvPr id="56" name="Picture Placeholder 55">
            <a:extLst>
              <a:ext uri="{FF2B5EF4-FFF2-40B4-BE49-F238E27FC236}">
                <a16:creationId xmlns:a16="http://schemas.microsoft.com/office/drawing/2014/main" id="{E664205A-A90C-4395-B3BB-3079F98156CB}"/>
              </a:ext>
            </a:extLst>
          </p:cNvPr>
          <p:cNvPicPr>
            <a:picLocks noGrp="1" noChangeAspect="1"/>
          </p:cNvPicPr>
          <p:nvPr>
            <p:ph type="pic" sz="quarter" idx="20"/>
          </p:nvPr>
        </p:nvPicPr>
        <p:blipFill>
          <a:blip r:embed="rId3"/>
          <a:srcRect t="14265" b="14265"/>
          <a:stretch>
            <a:fillRect/>
          </a:stretch>
        </p:blipFill>
        <p:spPr/>
      </p:pic>
      <p:pic>
        <p:nvPicPr>
          <p:cNvPr id="60" name="Picture Placeholder 59">
            <a:extLst>
              <a:ext uri="{FF2B5EF4-FFF2-40B4-BE49-F238E27FC236}">
                <a16:creationId xmlns:a16="http://schemas.microsoft.com/office/drawing/2014/main" id="{CF9D9EA0-05E1-4A3B-A843-1FBA2C77A028}"/>
              </a:ext>
            </a:extLst>
          </p:cNvPr>
          <p:cNvPicPr>
            <a:picLocks noGrp="1" noChangeAspect="1"/>
          </p:cNvPicPr>
          <p:nvPr>
            <p:ph type="pic" sz="quarter" idx="18"/>
          </p:nvPr>
        </p:nvPicPr>
        <p:blipFill>
          <a:blip r:embed="rId4"/>
          <a:srcRect t="16647" b="16647"/>
          <a:stretch>
            <a:fillRect/>
          </a:stretch>
        </p:blipFill>
        <p:spPr/>
      </p:pic>
      <p:pic>
        <p:nvPicPr>
          <p:cNvPr id="46" name="Picture Placeholder 45">
            <a:extLst>
              <a:ext uri="{FF2B5EF4-FFF2-40B4-BE49-F238E27FC236}">
                <a16:creationId xmlns:a16="http://schemas.microsoft.com/office/drawing/2014/main" id="{7E290D1E-8868-442F-8A7B-91497FC54F8F}"/>
              </a:ext>
            </a:extLst>
          </p:cNvPr>
          <p:cNvPicPr>
            <a:picLocks noGrp="1" noChangeAspect="1"/>
          </p:cNvPicPr>
          <p:nvPr>
            <p:ph type="pic" sz="quarter" idx="17"/>
          </p:nvPr>
        </p:nvPicPr>
        <p:blipFill>
          <a:blip r:embed="rId5"/>
          <a:srcRect/>
          <a:stretch>
            <a:fillRect/>
          </a:stretch>
        </p:blipFill>
        <p:spPr/>
      </p:pic>
      <p:grpSp>
        <p:nvGrpSpPr>
          <p:cNvPr id="12" name="Group 11">
            <a:extLst>
              <a:ext uri="{FF2B5EF4-FFF2-40B4-BE49-F238E27FC236}">
                <a16:creationId xmlns:a16="http://schemas.microsoft.com/office/drawing/2014/main" id="{024A8EF0-A084-4239-8716-B2DA2388AAD4}"/>
              </a:ext>
            </a:extLst>
          </p:cNvPr>
          <p:cNvGrpSpPr/>
          <p:nvPr/>
        </p:nvGrpSpPr>
        <p:grpSpPr>
          <a:xfrm>
            <a:off x="4475596" y="1268369"/>
            <a:ext cx="1455883" cy="1571136"/>
            <a:chOff x="6132729" y="4052547"/>
            <a:chExt cx="1455883" cy="1571136"/>
          </a:xfrm>
        </p:grpSpPr>
        <p:sp>
          <p:nvSpPr>
            <p:cNvPr id="16" name="TextBox 15">
              <a:extLst>
                <a:ext uri="{FF2B5EF4-FFF2-40B4-BE49-F238E27FC236}">
                  <a16:creationId xmlns:a16="http://schemas.microsoft.com/office/drawing/2014/main" id="{3E9768F6-C5F7-4AC1-9489-A05D50C8458A}"/>
                </a:ext>
              </a:extLst>
            </p:cNvPr>
            <p:cNvSpPr txBox="1"/>
            <p:nvPr/>
          </p:nvSpPr>
          <p:spPr>
            <a:xfrm>
              <a:off x="6132730" y="4529601"/>
              <a:ext cx="1455882" cy="1094082"/>
            </a:xfrm>
            <a:prstGeom prst="rect">
              <a:avLst/>
            </a:prstGeom>
            <a:noFill/>
          </p:spPr>
          <p:txBody>
            <a:bodyPr wrap="square" rtlCol="0">
              <a:spAutoFit/>
            </a:bodyPr>
            <a:lstStyle/>
            <a:p>
              <a:pPr>
                <a:lnSpc>
                  <a:spcPts val="1600"/>
                </a:lnSpc>
              </a:pPr>
              <a:r>
                <a:rPr lang="en-US" sz="900" b="1"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they're.</a:t>
              </a:r>
            </a:p>
          </p:txBody>
        </p:sp>
        <p:sp>
          <p:nvSpPr>
            <p:cNvPr id="17" name="TextBox 16">
              <a:extLst>
                <a:ext uri="{FF2B5EF4-FFF2-40B4-BE49-F238E27FC236}">
                  <a16:creationId xmlns:a16="http://schemas.microsoft.com/office/drawing/2014/main" id="{6FC0E9B1-381C-4350-9590-585FF8635698}"/>
                </a:ext>
              </a:extLst>
            </p:cNvPr>
            <p:cNvSpPr txBox="1"/>
            <p:nvPr/>
          </p:nvSpPr>
          <p:spPr>
            <a:xfrm>
              <a:off x="6132729" y="4052547"/>
              <a:ext cx="680243" cy="477054"/>
            </a:xfrm>
            <a:prstGeom prst="rect">
              <a:avLst/>
            </a:prstGeom>
            <a:noFill/>
          </p:spPr>
          <p:txBody>
            <a:bodyPr wrap="square" rtlCol="0">
              <a:spAutoFit/>
            </a:bodyPr>
            <a:lstStyle/>
            <a:p>
              <a:r>
                <a:rPr lang="en-US" sz="2500" b="1" dirty="0">
                  <a:latin typeface="+mj-lt"/>
                  <a:ea typeface="Montserrat" charset="0"/>
                  <a:cs typeface="Montserrat" charset="0"/>
                </a:rPr>
                <a:t>* 1</a:t>
              </a:r>
            </a:p>
          </p:txBody>
        </p:sp>
      </p:grpSp>
      <p:grpSp>
        <p:nvGrpSpPr>
          <p:cNvPr id="18" name="Group 17">
            <a:extLst>
              <a:ext uri="{FF2B5EF4-FFF2-40B4-BE49-F238E27FC236}">
                <a16:creationId xmlns:a16="http://schemas.microsoft.com/office/drawing/2014/main" id="{E094DC7D-72FC-4251-96C1-62C7A6B98E93}"/>
              </a:ext>
            </a:extLst>
          </p:cNvPr>
          <p:cNvGrpSpPr/>
          <p:nvPr/>
        </p:nvGrpSpPr>
        <p:grpSpPr>
          <a:xfrm>
            <a:off x="4475596" y="4018495"/>
            <a:ext cx="1455883" cy="1571136"/>
            <a:chOff x="6132729" y="4052547"/>
            <a:chExt cx="1455883" cy="1571136"/>
          </a:xfrm>
        </p:grpSpPr>
        <p:sp>
          <p:nvSpPr>
            <p:cNvPr id="19" name="TextBox 18">
              <a:extLst>
                <a:ext uri="{FF2B5EF4-FFF2-40B4-BE49-F238E27FC236}">
                  <a16:creationId xmlns:a16="http://schemas.microsoft.com/office/drawing/2014/main" id="{2D982AB6-C1A2-4D31-AD55-2421DD9A8826}"/>
                </a:ext>
              </a:extLst>
            </p:cNvPr>
            <p:cNvSpPr txBox="1"/>
            <p:nvPr/>
          </p:nvSpPr>
          <p:spPr>
            <a:xfrm>
              <a:off x="6132730" y="4529601"/>
              <a:ext cx="1455882" cy="1094082"/>
            </a:xfrm>
            <a:prstGeom prst="rect">
              <a:avLst/>
            </a:prstGeom>
            <a:noFill/>
          </p:spPr>
          <p:txBody>
            <a:bodyPr wrap="square" rtlCol="0">
              <a:spAutoFit/>
            </a:bodyPr>
            <a:lstStyle/>
            <a:p>
              <a:pPr>
                <a:lnSpc>
                  <a:spcPts val="1600"/>
                </a:lnSpc>
              </a:pPr>
              <a:r>
                <a:rPr lang="en-US" sz="900" b="1"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they're.</a:t>
              </a:r>
            </a:p>
          </p:txBody>
        </p:sp>
        <p:sp>
          <p:nvSpPr>
            <p:cNvPr id="20" name="TextBox 19">
              <a:extLst>
                <a:ext uri="{FF2B5EF4-FFF2-40B4-BE49-F238E27FC236}">
                  <a16:creationId xmlns:a16="http://schemas.microsoft.com/office/drawing/2014/main" id="{0CC7707D-8337-4158-85FE-D4E620A5578B}"/>
                </a:ext>
              </a:extLst>
            </p:cNvPr>
            <p:cNvSpPr txBox="1"/>
            <p:nvPr/>
          </p:nvSpPr>
          <p:spPr>
            <a:xfrm>
              <a:off x="6132729" y="4052547"/>
              <a:ext cx="680243" cy="477054"/>
            </a:xfrm>
            <a:prstGeom prst="rect">
              <a:avLst/>
            </a:prstGeom>
            <a:noFill/>
          </p:spPr>
          <p:txBody>
            <a:bodyPr wrap="square" rtlCol="0">
              <a:spAutoFit/>
            </a:bodyPr>
            <a:lstStyle/>
            <a:p>
              <a:r>
                <a:rPr lang="en-US" sz="2500" b="1" dirty="0">
                  <a:latin typeface="+mj-lt"/>
                  <a:ea typeface="Montserrat" charset="0"/>
                  <a:cs typeface="Montserrat" charset="0"/>
                </a:rPr>
                <a:t>* 2</a:t>
              </a:r>
            </a:p>
          </p:txBody>
        </p:sp>
      </p:grpSp>
      <p:grpSp>
        <p:nvGrpSpPr>
          <p:cNvPr id="36" name="Group 35">
            <a:extLst>
              <a:ext uri="{FF2B5EF4-FFF2-40B4-BE49-F238E27FC236}">
                <a16:creationId xmlns:a16="http://schemas.microsoft.com/office/drawing/2014/main" id="{D4672129-16B0-4E7C-A39A-44AA4B43D3F0}"/>
              </a:ext>
            </a:extLst>
          </p:cNvPr>
          <p:cNvGrpSpPr/>
          <p:nvPr/>
        </p:nvGrpSpPr>
        <p:grpSpPr>
          <a:xfrm>
            <a:off x="10057246" y="1268369"/>
            <a:ext cx="1455883" cy="1571136"/>
            <a:chOff x="6132729" y="4052547"/>
            <a:chExt cx="1455883" cy="1571136"/>
          </a:xfrm>
        </p:grpSpPr>
        <p:sp>
          <p:nvSpPr>
            <p:cNvPr id="40" name="TextBox 39">
              <a:extLst>
                <a:ext uri="{FF2B5EF4-FFF2-40B4-BE49-F238E27FC236}">
                  <a16:creationId xmlns:a16="http://schemas.microsoft.com/office/drawing/2014/main" id="{79A2141A-D90A-44F6-B306-930606EF36D5}"/>
                </a:ext>
              </a:extLst>
            </p:cNvPr>
            <p:cNvSpPr txBox="1"/>
            <p:nvPr/>
          </p:nvSpPr>
          <p:spPr>
            <a:xfrm>
              <a:off x="6132730" y="4529601"/>
              <a:ext cx="1455882" cy="1094082"/>
            </a:xfrm>
            <a:prstGeom prst="rect">
              <a:avLst/>
            </a:prstGeom>
            <a:noFill/>
          </p:spPr>
          <p:txBody>
            <a:bodyPr wrap="square" rtlCol="0">
              <a:spAutoFit/>
            </a:bodyPr>
            <a:lstStyle/>
            <a:p>
              <a:pPr>
                <a:lnSpc>
                  <a:spcPts val="1600"/>
                </a:lnSpc>
              </a:pPr>
              <a:r>
                <a:rPr lang="en-US" sz="900" b="1"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they're.</a:t>
              </a:r>
            </a:p>
          </p:txBody>
        </p:sp>
        <p:sp>
          <p:nvSpPr>
            <p:cNvPr id="41" name="TextBox 40">
              <a:extLst>
                <a:ext uri="{FF2B5EF4-FFF2-40B4-BE49-F238E27FC236}">
                  <a16:creationId xmlns:a16="http://schemas.microsoft.com/office/drawing/2014/main" id="{E6F6CB12-827A-471C-A602-ED9A7812A229}"/>
                </a:ext>
              </a:extLst>
            </p:cNvPr>
            <p:cNvSpPr txBox="1"/>
            <p:nvPr/>
          </p:nvSpPr>
          <p:spPr>
            <a:xfrm>
              <a:off x="6132729" y="4052547"/>
              <a:ext cx="680243" cy="477054"/>
            </a:xfrm>
            <a:prstGeom prst="rect">
              <a:avLst/>
            </a:prstGeom>
            <a:noFill/>
          </p:spPr>
          <p:txBody>
            <a:bodyPr wrap="square" rtlCol="0">
              <a:spAutoFit/>
            </a:bodyPr>
            <a:lstStyle/>
            <a:p>
              <a:r>
                <a:rPr lang="en-US" sz="2500" b="1" dirty="0">
                  <a:latin typeface="+mj-lt"/>
                  <a:ea typeface="Montserrat" charset="0"/>
                  <a:cs typeface="Montserrat" charset="0"/>
                </a:rPr>
                <a:t>* 1</a:t>
              </a:r>
            </a:p>
          </p:txBody>
        </p:sp>
      </p:grpSp>
      <p:grpSp>
        <p:nvGrpSpPr>
          <p:cNvPr id="37" name="Group 36">
            <a:extLst>
              <a:ext uri="{FF2B5EF4-FFF2-40B4-BE49-F238E27FC236}">
                <a16:creationId xmlns:a16="http://schemas.microsoft.com/office/drawing/2014/main" id="{5CF9A4EF-C284-451F-8A67-3069996452E3}"/>
              </a:ext>
            </a:extLst>
          </p:cNvPr>
          <p:cNvGrpSpPr/>
          <p:nvPr/>
        </p:nvGrpSpPr>
        <p:grpSpPr>
          <a:xfrm>
            <a:off x="10057246" y="4018495"/>
            <a:ext cx="1455883" cy="1571136"/>
            <a:chOff x="6132729" y="4052547"/>
            <a:chExt cx="1455883" cy="1571136"/>
          </a:xfrm>
        </p:grpSpPr>
        <p:sp>
          <p:nvSpPr>
            <p:cNvPr id="38" name="TextBox 37">
              <a:extLst>
                <a:ext uri="{FF2B5EF4-FFF2-40B4-BE49-F238E27FC236}">
                  <a16:creationId xmlns:a16="http://schemas.microsoft.com/office/drawing/2014/main" id="{ABC8317A-6423-4F8C-A78C-1D6EC577B256}"/>
                </a:ext>
              </a:extLst>
            </p:cNvPr>
            <p:cNvSpPr txBox="1"/>
            <p:nvPr/>
          </p:nvSpPr>
          <p:spPr>
            <a:xfrm>
              <a:off x="6132730" y="4529601"/>
              <a:ext cx="1455882" cy="1094082"/>
            </a:xfrm>
            <a:prstGeom prst="rect">
              <a:avLst/>
            </a:prstGeom>
            <a:noFill/>
          </p:spPr>
          <p:txBody>
            <a:bodyPr wrap="square" rtlCol="0">
              <a:spAutoFit/>
            </a:bodyPr>
            <a:lstStyle/>
            <a:p>
              <a:pPr>
                <a:lnSpc>
                  <a:spcPts val="1600"/>
                </a:lnSpc>
              </a:pPr>
              <a:r>
                <a:rPr lang="en-US" sz="900" b="1"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they're.</a:t>
              </a:r>
            </a:p>
          </p:txBody>
        </p:sp>
        <p:sp>
          <p:nvSpPr>
            <p:cNvPr id="39" name="TextBox 38">
              <a:extLst>
                <a:ext uri="{FF2B5EF4-FFF2-40B4-BE49-F238E27FC236}">
                  <a16:creationId xmlns:a16="http://schemas.microsoft.com/office/drawing/2014/main" id="{5D38794A-0CB3-41D4-B75C-121653F097C7}"/>
                </a:ext>
              </a:extLst>
            </p:cNvPr>
            <p:cNvSpPr txBox="1"/>
            <p:nvPr/>
          </p:nvSpPr>
          <p:spPr>
            <a:xfrm>
              <a:off x="6132729" y="4052547"/>
              <a:ext cx="680243" cy="477054"/>
            </a:xfrm>
            <a:prstGeom prst="rect">
              <a:avLst/>
            </a:prstGeom>
            <a:noFill/>
          </p:spPr>
          <p:txBody>
            <a:bodyPr wrap="square" rtlCol="0">
              <a:spAutoFit/>
            </a:bodyPr>
            <a:lstStyle/>
            <a:p>
              <a:r>
                <a:rPr lang="en-US" sz="2500" b="1" dirty="0">
                  <a:latin typeface="+mj-lt"/>
                  <a:ea typeface="Montserrat" charset="0"/>
                  <a:cs typeface="Montserrat" charset="0"/>
                </a:rPr>
                <a:t>* 2</a:t>
              </a:r>
            </a:p>
          </p:txBody>
        </p:sp>
      </p:grpSp>
    </p:spTree>
    <p:extLst>
      <p:ext uri="{BB962C8B-B14F-4D97-AF65-F5344CB8AC3E}">
        <p14:creationId xmlns:p14="http://schemas.microsoft.com/office/powerpoint/2010/main" val="921778871"/>
      </p:ext>
    </p:extLst>
  </p:cSld>
  <p:clrMapOvr>
    <a:masterClrMapping/>
  </p:clrMapOvr>
</p:sld>
</file>

<file path=ppt/theme/theme1.xml><?xml version="1.0" encoding="utf-8"?>
<a:theme xmlns:a="http://schemas.openxmlformats.org/drawingml/2006/main" name="Digit - Multi 1 - Bright">
  <a:themeElements>
    <a:clrScheme name="Digit - Multi 1">
      <a:dk1>
        <a:srgbClr val="000000"/>
      </a:dk1>
      <a:lt1>
        <a:srgbClr val="FFFFFF"/>
      </a:lt1>
      <a:dk2>
        <a:srgbClr val="6491C8"/>
      </a:dk2>
      <a:lt2>
        <a:srgbClr val="7D8287"/>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Montserrat - Digit">
      <a:majorFont>
        <a:latin typeface="Montserrat"/>
        <a:ea typeface=""/>
        <a:cs typeface=""/>
      </a:majorFont>
      <a:minorFont>
        <a:latin typeface="Montserra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git - Multi 1 - Bright" id="{1EED83A8-EBEE-4595-BF05-49EE0B6BAEB2}" vid="{B438FD33-41AA-434C-8FF8-841AA7F5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Digit - Multi 1 - Bright</Template>
  <TotalTime>28792</TotalTime>
  <Words>1285</Words>
  <Application>Microsoft Office PowerPoint</Application>
  <PresentationFormat>Widescreen</PresentationFormat>
  <Paragraphs>147</Paragraphs>
  <Slides>22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Arial</vt:lpstr>
      <vt:lpstr>Calibri</vt:lpstr>
      <vt:lpstr>FontAwesome</vt:lpstr>
      <vt:lpstr>Montserrat</vt:lpstr>
      <vt:lpstr>Montserrat </vt:lpstr>
      <vt:lpstr>Montserrat Bold</vt:lpstr>
      <vt:lpstr>Montserrat Light</vt:lpstr>
      <vt:lpstr>Digit - Multi 1 - Bright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 src</cp:lastModifiedBy>
  <cp:revision>4692</cp:revision>
  <dcterms:created xsi:type="dcterms:W3CDTF">2015-09-24T05:44:04Z</dcterms:created>
  <dcterms:modified xsi:type="dcterms:W3CDTF">2019-11-16T05:48:07Z</dcterms:modified>
</cp:coreProperties>
</file>